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21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52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715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121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2589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139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581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3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04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40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6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78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93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56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22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061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4E444-DE79-44E5-8228-379860BFF7BC}" type="datetimeFigureOut">
              <a:rPr lang="ru-RU" smtClean="0"/>
              <a:t>20.05.2022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3F4877-3088-400C-8566-6F5C211FE9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18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7102" y="579714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</a:t>
            </a:r>
            <a:r>
              <a:rPr lang="ru-RU" sz="16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Дулевский</a:t>
            </a:r>
            <a:r>
              <a:rPr lang="ru-RU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политехнический колледж – филиал ГГТУ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ВАРИАТИРВНЫЙ ПРОЕКТ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бизнес-процессов мебельной фабрики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МДК 11.01 «Технология разработки программного обеспечения»</a:t>
            </a:r>
            <a:r>
              <a:rPr lang="ru-RU" sz="1600" dirty="0"/>
              <a:t/>
            </a:r>
            <a:br>
              <a:rPr lang="ru-RU" sz="1600" dirty="0"/>
            </a:br>
            <a:endParaRPr lang="ru-RU" sz="1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7103" y="3014178"/>
            <a:ext cx="8915399" cy="1126283"/>
          </a:xfrm>
        </p:spPr>
        <p:txBody>
          <a:bodyPr>
            <a:noAutofit/>
          </a:bodyPr>
          <a:lstStyle/>
          <a:p>
            <a:pPr algn="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Мелега Алексей Валерьевич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ИСП.20А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</a:p>
          <a:p>
            <a:pPr algn="r"/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(Информационные системы и 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</a:t>
            </a:r>
          </a:p>
          <a:p>
            <a:pPr algn="r"/>
            <a:r>
              <a:rPr lang="ru-RU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</a:t>
            </a:r>
          </a:p>
        </p:txBody>
      </p:sp>
      <p:sp>
        <p:nvSpPr>
          <p:cNvPr id="4" name="Объект 2"/>
          <p:cNvSpPr>
            <a:spLocks noGrp="1"/>
          </p:cNvSpPr>
          <p:nvPr/>
        </p:nvSpPr>
        <p:spPr>
          <a:xfrm>
            <a:off x="2177796" y="2079685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Объект 2"/>
          <p:cNvSpPr>
            <a:spLocks noGrp="1"/>
          </p:cNvSpPr>
          <p:nvPr/>
        </p:nvSpPr>
        <p:spPr>
          <a:xfrm>
            <a:off x="1647101" y="3110073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/>
        </p:nvSpPr>
        <p:spPr>
          <a:xfrm>
            <a:off x="1647101" y="623106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34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7344" y="4198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2НФ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698" y="1132904"/>
            <a:ext cx="7314828" cy="2679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422" y="3913177"/>
            <a:ext cx="5208104" cy="17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2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748856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3НФ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268" y="1582036"/>
            <a:ext cx="8789463" cy="214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2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реляционной модели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5780" y="1398328"/>
            <a:ext cx="6400440" cy="361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60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1325563"/>
          </a:xfrm>
        </p:spPr>
        <p:txBody>
          <a:bodyPr>
            <a:normAutofit fontScale="90000"/>
          </a:bodyPr>
          <a:lstStyle/>
          <a:p>
            <a:pPr lvl="0" algn="ctr"/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запросов</a:t>
            </a: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запроса, запись в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таблица с результата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653" y="1091363"/>
            <a:ext cx="6220693" cy="23284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73" y="3546565"/>
            <a:ext cx="6277851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15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612" y="603519"/>
            <a:ext cx="6344535" cy="2505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85" y="3260393"/>
            <a:ext cx="636358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7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40" y="353923"/>
            <a:ext cx="5995284" cy="29477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67" y="3537214"/>
            <a:ext cx="5401429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93" y="370363"/>
            <a:ext cx="6306430" cy="22767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480" y="2647156"/>
            <a:ext cx="5767055" cy="343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6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57" y="683553"/>
            <a:ext cx="5620534" cy="216247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104" y="3258306"/>
            <a:ext cx="602064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4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870" y="465435"/>
            <a:ext cx="5195933" cy="29667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358" y="3505959"/>
            <a:ext cx="613495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896" y="783229"/>
            <a:ext cx="6430272" cy="15242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554" y="2652094"/>
            <a:ext cx="6134956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0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14517" y="240062"/>
            <a:ext cx="8911687" cy="1280890"/>
          </a:xfrm>
        </p:spPr>
        <p:txBody>
          <a:bodyPr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320" y="1249553"/>
            <a:ext cx="68854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6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46" y="1118371"/>
            <a:ext cx="5819254" cy="438378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18371"/>
            <a:ext cx="5808045" cy="438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647103" y="396834"/>
            <a:ext cx="8915399" cy="22627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Московской области</a:t>
            </a:r>
            <a:b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образовательное учреждение высшего образования Московской области</a:t>
            </a:r>
            <a:b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«Государственный гуманитарно-технологический университет»</a:t>
            </a:r>
            <a:b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Ликино-Дулевский политехнический колледж – филиал ГГТУ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ВАРИАТИРВНЫЙ ПРОЕКТ</a:t>
            </a: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Моделирование бизнес-процессов мебельной фабрики</a:t>
            </a:r>
            <a:r>
              <a:rPr lang="ru-RU" sz="1600" smtClean="0"/>
              <a:t/>
            </a:r>
            <a:br>
              <a:rPr lang="ru-RU" sz="1600" smtClean="0"/>
            </a:br>
            <a: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МДК 11.01 «Технология разработки программного обеспечения»</a:t>
            </a:r>
            <a:r>
              <a:rPr lang="ru-RU" sz="1600" smtClean="0"/>
              <a:t/>
            </a:r>
            <a:br>
              <a:rPr lang="ru-RU" sz="1600" smtClean="0"/>
            </a:br>
            <a:endParaRPr lang="ru-RU" sz="16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647103" y="3014178"/>
            <a:ext cx="8915399" cy="11262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Мелега Алексей Валерьевич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ИСП.20А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</a:t>
            </a:r>
          </a:p>
          <a:p>
            <a:pPr marL="0" indent="0" algn="r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09.02.07 (Информационные системы и 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программирование)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________________</a:t>
            </a:r>
          </a:p>
          <a:p>
            <a:pPr marL="0" indent="0" algn="r">
              <a:buNone/>
            </a:pPr>
            <a:r>
              <a:rPr lang="ru-RU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очной формы обучения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_____________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2"/>
          <p:cNvSpPr>
            <a:spLocks noGrp="1"/>
          </p:cNvSpPr>
          <p:nvPr/>
        </p:nvSpPr>
        <p:spPr>
          <a:xfrm>
            <a:off x="1647101" y="6231061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076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 по варианту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uml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37" y="1167605"/>
            <a:ext cx="4530661" cy="5406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969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5" y="185198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(диаграмма-прецедентов) по своей БД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41245152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881" y="1550099"/>
            <a:ext cx="5710237" cy="4718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08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162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диаграмма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4214213214123412515125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77" y="1325563"/>
            <a:ext cx="10958893" cy="4927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34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0312"/>
            <a:ext cx="10515600" cy="1325563"/>
          </a:xfrm>
        </p:spPr>
        <p:txBody>
          <a:bodyPr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Структурный анализ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62" y="1140212"/>
            <a:ext cx="5806876" cy="487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7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5632" y="1155922"/>
            <a:ext cx="3825240" cy="1325563"/>
          </a:xfrm>
        </p:spPr>
        <p:txBody>
          <a:bodyPr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7114032" y="1155922"/>
            <a:ext cx="42397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Декомпозиция</a:t>
            </a:r>
            <a:r>
              <a:rPr lang="en-US" sz="3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8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(детализация</a:t>
            </a:r>
            <a:r>
              <a:rPr lang="ru-RU" sz="3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3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24142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12" y="2094357"/>
            <a:ext cx="4145280" cy="318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 descr="23124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0992" y="2094357"/>
            <a:ext cx="6191250" cy="387527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3157728" y="250983"/>
            <a:ext cx="60304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ru-RU" sz="3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технология </a:t>
            </a: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IDEF(), IDEF(3), DFD</a:t>
            </a:r>
            <a:endParaRPr lang="ru-RU" sz="3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4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8748" y="173101"/>
            <a:ext cx="4794504" cy="1325563"/>
          </a:xfrm>
        </p:spPr>
        <p:txBody>
          <a:bodyPr/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данных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5055" y="1222121"/>
            <a:ext cx="84618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0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92835"/>
            <a:ext cx="10515600" cy="118658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Нормализация данных (1, 2, 3 НФ)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НФ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6949"/>
            <a:ext cx="8954057" cy="17669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1610"/>
            <a:ext cx="8982456" cy="17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1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104</TotalTime>
  <Words>223</Words>
  <Application>Microsoft Office PowerPoint</Application>
  <PresentationFormat>Широкоэкранный</PresentationFormat>
  <Paragraphs>32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Century Gothic</vt:lpstr>
      <vt:lpstr>Times New Roman</vt:lpstr>
      <vt:lpstr>Wingdings 3</vt:lpstr>
      <vt:lpstr>Легкий дым</vt:lpstr>
      <vt:lpstr>Министерство образования Московской области Государственное образовательное учреждение высшего образования Московской области «Государственный гуманитарно-технологический университет» Ликино-Дулевский политехнический колледж – филиал ГГТУ   ИТОГОВЫЙ ВАРИАТИРВНЫЙ ПРОЕКТ Моделирование бизнес-процессов мебельной фабрики  МДК 11.01 «Технология разработки программного обеспечения» </vt:lpstr>
      <vt:lpstr>Постановка задачи </vt:lpstr>
      <vt:lpstr>CASE – технология UML (диаграмма-прецедентов) по варианту </vt:lpstr>
      <vt:lpstr>CASE – технология UML (диаграмма-прецедентов) по своей БД </vt:lpstr>
      <vt:lpstr>ER – диаграмма</vt:lpstr>
      <vt:lpstr>Структурный анализ </vt:lpstr>
      <vt:lpstr>Контекстная диаграмма </vt:lpstr>
      <vt:lpstr>Хранилище данных </vt:lpstr>
      <vt:lpstr>Нормализация данных (1, 2, 3 НФ)  1НФ</vt:lpstr>
      <vt:lpstr>2НФ</vt:lpstr>
      <vt:lpstr>3НФ</vt:lpstr>
      <vt:lpstr>Схема реляционной модели </vt:lpstr>
      <vt:lpstr>Реализация запросов Постановка запроса, запись в SQL, таблица с результата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Мелега Алексей</dc:creator>
  <cp:lastModifiedBy>Мелега Алексей</cp:lastModifiedBy>
  <cp:revision>10</cp:revision>
  <dcterms:created xsi:type="dcterms:W3CDTF">2022-05-19T18:11:52Z</dcterms:created>
  <dcterms:modified xsi:type="dcterms:W3CDTF">2022-05-20T14:14:06Z</dcterms:modified>
</cp:coreProperties>
</file>