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90" d="100"/>
          <a:sy n="190" d="100"/>
        </p:scale>
        <p:origin x="-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7D03-B5AD-4D45-9223-EA9656AA05B2}" type="datetimeFigureOut">
              <a:rPr kumimoji="1" lang="zh-CN" altLang="en-US" smtClean="0"/>
              <a:t>14-1-3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AF7F-467F-EE49-84CC-85F14ED1F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49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7D03-B5AD-4D45-9223-EA9656AA05B2}" type="datetimeFigureOut">
              <a:rPr kumimoji="1" lang="zh-CN" altLang="en-US" smtClean="0"/>
              <a:t>14-1-3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AF7F-467F-EE49-84CC-85F14ED1F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7D03-B5AD-4D45-9223-EA9656AA05B2}" type="datetimeFigureOut">
              <a:rPr kumimoji="1" lang="zh-CN" altLang="en-US" smtClean="0"/>
              <a:t>14-1-3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AF7F-467F-EE49-84CC-85F14ED1F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7D03-B5AD-4D45-9223-EA9656AA05B2}" type="datetimeFigureOut">
              <a:rPr kumimoji="1" lang="zh-CN" altLang="en-US" smtClean="0"/>
              <a:t>14-1-3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AF7F-467F-EE49-84CC-85F14ED1F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99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7D03-B5AD-4D45-9223-EA9656AA05B2}" type="datetimeFigureOut">
              <a:rPr kumimoji="1" lang="zh-CN" altLang="en-US" smtClean="0"/>
              <a:t>14-1-3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AF7F-467F-EE49-84CC-85F14ED1F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16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7D03-B5AD-4D45-9223-EA9656AA05B2}" type="datetimeFigureOut">
              <a:rPr kumimoji="1" lang="zh-CN" altLang="en-US" smtClean="0"/>
              <a:t>14-1-3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AF7F-467F-EE49-84CC-85F14ED1F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1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7D03-B5AD-4D45-9223-EA9656AA05B2}" type="datetimeFigureOut">
              <a:rPr kumimoji="1" lang="zh-CN" altLang="en-US" smtClean="0"/>
              <a:t>14-1-3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AF7F-467F-EE49-84CC-85F14ED1F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31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7D03-B5AD-4D45-9223-EA9656AA05B2}" type="datetimeFigureOut">
              <a:rPr kumimoji="1" lang="zh-CN" altLang="en-US" smtClean="0"/>
              <a:t>14-1-3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AF7F-467F-EE49-84CC-85F14ED1F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6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7D03-B5AD-4D45-9223-EA9656AA05B2}" type="datetimeFigureOut">
              <a:rPr kumimoji="1" lang="zh-CN" altLang="en-US" smtClean="0"/>
              <a:t>14-1-3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AF7F-467F-EE49-84CC-85F14ED1F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398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7D03-B5AD-4D45-9223-EA9656AA05B2}" type="datetimeFigureOut">
              <a:rPr kumimoji="1" lang="zh-CN" altLang="en-US" smtClean="0"/>
              <a:t>14-1-3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AF7F-467F-EE49-84CC-85F14ED1F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33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7D03-B5AD-4D45-9223-EA9656AA05B2}" type="datetimeFigureOut">
              <a:rPr kumimoji="1" lang="zh-CN" altLang="en-US" smtClean="0"/>
              <a:t>14-1-3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AF7F-467F-EE49-84CC-85F14ED1F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78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7D03-B5AD-4D45-9223-EA9656AA05B2}" type="datetimeFigureOut">
              <a:rPr kumimoji="1" lang="zh-CN" altLang="en-US" smtClean="0"/>
              <a:t>14-1-3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AF7F-467F-EE49-84CC-85F14ED1F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88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1600" dirty="0" smtClean="0">
                <a:solidFill>
                  <a:schemeClr val="tx1"/>
                </a:solidFill>
              </a:rPr>
              <a:t>Core Image</a:t>
            </a:r>
            <a:r>
              <a:rPr kumimoji="1" lang="en-US" altLang="en-US" sz="1600" dirty="0" smtClean="0">
                <a:solidFill>
                  <a:schemeClr val="tx1"/>
                </a:solidFill>
              </a:rPr>
              <a:t> 是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一个提供近乎实时的图片处理和分析技术。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Core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Image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通过提供一个易于</a:t>
            </a:r>
            <a:r>
              <a:rPr kumimoji="1" lang="zh-CN" altLang="en-US" sz="1600" dirty="0">
                <a:solidFill>
                  <a:schemeClr val="tx1"/>
                </a:solidFill>
              </a:rPr>
              <a:t>使用的应用程序编程接口（</a:t>
            </a:r>
            <a:r>
              <a:rPr kumimoji="1" lang="en-US" altLang="zh-CN" sz="1600" dirty="0">
                <a:solidFill>
                  <a:schemeClr val="tx1"/>
                </a:solidFill>
              </a:rPr>
              <a:t>API</a:t>
            </a:r>
            <a:r>
              <a:rPr kumimoji="1" lang="zh-CN" altLang="en-US" sz="1600" dirty="0">
                <a:solidFill>
                  <a:schemeClr val="tx1"/>
                </a:solidFill>
              </a:rPr>
              <a:t>）隐藏了低级别的图形处理的细节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。</a:t>
            </a:r>
            <a:r>
              <a:rPr kumimoji="1" lang="zh-TW" altLang="en-US" sz="1600" dirty="0">
                <a:solidFill>
                  <a:schemeClr val="tx1"/>
                </a:solidFill>
              </a:rPr>
              <a:t>你不需要知道的</a:t>
            </a:r>
            <a:r>
              <a:rPr kumimoji="1" lang="en-US" altLang="zh-TW" sz="1600" dirty="0">
                <a:solidFill>
                  <a:schemeClr val="tx1"/>
                </a:solidFill>
              </a:rPr>
              <a:t>OpenGL</a:t>
            </a:r>
            <a:r>
              <a:rPr kumimoji="1" lang="zh-TW" altLang="en-US" sz="1600" dirty="0">
                <a:solidFill>
                  <a:schemeClr val="tx1"/>
                </a:solidFill>
              </a:rPr>
              <a:t>或</a:t>
            </a:r>
            <a:r>
              <a:rPr kumimoji="1" lang="en-US" altLang="zh-TW" sz="1600" dirty="0">
                <a:solidFill>
                  <a:schemeClr val="tx1"/>
                </a:solidFill>
              </a:rPr>
              <a:t>OpenGL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ES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的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调用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GPU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的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细节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,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也不需要了解大中央调度（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GCD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）的任何事情来获得多核处理的好处。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Core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Image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为你处理了他们。</a:t>
            </a:r>
            <a:endParaRPr kumimoji="1" lang="en-US" altLang="zh-CN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3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老旧电影效果</a:t>
            </a:r>
            <a:endParaRPr kumimoji="1" lang="zh-CN" altLang="en-US" sz="2400" dirty="0"/>
          </a:p>
        </p:txBody>
      </p:sp>
      <p:pic>
        <p:nvPicPr>
          <p:cNvPr id="4" name="内容占位符 3" descr="屏幕快照 2014-01-02 上午9.52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37" r="-9137"/>
          <a:stretch>
            <a:fillRect/>
          </a:stretch>
        </p:blipFill>
        <p:spPr>
          <a:xfrm>
            <a:off x="457200" y="1102896"/>
            <a:ext cx="8229600" cy="5023268"/>
          </a:xfrm>
        </p:spPr>
      </p:pic>
    </p:spTree>
    <p:extLst>
      <p:ext uri="{BB962C8B-B14F-4D97-AF65-F5344CB8AC3E}">
        <p14:creationId xmlns:p14="http://schemas.microsoft.com/office/powerpoint/2010/main" val="267349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7264" y="5962316"/>
            <a:ext cx="4161589" cy="491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宋文通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  2014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年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01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月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02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日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" name="图片 1" descr="Untit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790"/>
            <a:ext cx="9144000" cy="69047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8735" y="813149"/>
            <a:ext cx="505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bg1"/>
                </a:solidFill>
              </a:rPr>
              <a:t>谢谢观看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Thanks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！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8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处理图片（代码）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人脸识别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自动增强图片</a:t>
            </a:r>
            <a:endParaRPr kumimoji="1" lang="en-US" altLang="zh-CN" dirty="0" smtClean="0"/>
          </a:p>
          <a:p>
            <a:r>
              <a:rPr kumimoji="1" lang="zh-CN" altLang="en-US" smtClean="0"/>
              <a:t>系统过滤器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继承过滤器：自定效果配方（代码）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获得最好的性能（技术）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678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人脸识别</a:t>
            </a:r>
            <a:endParaRPr kumimoji="1" lang="zh-CN" altLang="en-US" dirty="0"/>
          </a:p>
        </p:txBody>
      </p:sp>
      <p:pic>
        <p:nvPicPr>
          <p:cNvPr id="6" name="内容占位符 5" descr="屏幕快照 2014-01-02 上午10.03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4" b="88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442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自动增强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自动增强可以对人脸进行一些优化处理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修复红眼</a:t>
            </a:r>
            <a:endParaRPr kumimoji="1" lang="en-US" altLang="zh-CN" dirty="0" smtClean="0"/>
          </a:p>
          <a:p>
            <a:r>
              <a:rPr kumimoji="1" lang="zh-CN" altLang="en-US" dirty="0" smtClean="0"/>
              <a:t>调整面部颜色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增加面部的饱和度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调整对比度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调整阴影细节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58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过滤器介绍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失真效果：如凹凸，捻，孔</a:t>
            </a:r>
            <a:endParaRPr kumimoji="1" lang="en-US" altLang="zh-CN" dirty="0" smtClean="0"/>
          </a:p>
          <a:p>
            <a:r>
              <a:rPr kumimoji="1" lang="zh-CN" altLang="en-US" dirty="0" smtClean="0"/>
              <a:t>几何调整：仿射变换，建材，透视变换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合成：颜色减淡混合模式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色调效果，如屏，屏线，孵化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色彩调整，如伽玛调整，白点调整，曝光</a:t>
            </a:r>
            <a:endParaRPr kumimoji="1" lang="en-US" altLang="zh-CN" dirty="0" smtClean="0"/>
          </a:p>
          <a:p>
            <a:r>
              <a:rPr kumimoji="1" lang="zh-CN" altLang="en-US" dirty="0" smtClean="0"/>
              <a:t>颜色效果，如色彩调整，色调分离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图像，如溶解，崩解，面罩，轻扫之间的转换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72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7632"/>
            <a:ext cx="8229600" cy="5758531"/>
          </a:xfrm>
        </p:spPr>
        <p:txBody>
          <a:bodyPr/>
          <a:lstStyle/>
          <a:p>
            <a:r>
              <a:rPr lang="zh-CN" altLang="en-US" dirty="0" smtClean="0"/>
              <a:t>瓷砖的效果，如平行四边形，三角形</a:t>
            </a:r>
            <a:endParaRPr lang="en-US" altLang="zh-CN" dirty="0" smtClean="0"/>
          </a:p>
          <a:p>
            <a:r>
              <a:rPr lang="zh-CN" altLang="en-US" dirty="0" smtClean="0"/>
              <a:t>图像生成，如条纹，时时彩，棋盘</a:t>
            </a:r>
            <a:endParaRPr lang="en-US" altLang="zh-CN" dirty="0" smtClean="0"/>
          </a:p>
          <a:p>
            <a:r>
              <a:rPr kumimoji="1" lang="zh-CN" altLang="en-US" dirty="0" smtClean="0"/>
              <a:t>梯度，如轴向，径向高斯</a:t>
            </a:r>
            <a:endParaRPr kumimoji="1" lang="en-US" altLang="zh-CN" dirty="0" smtClean="0"/>
          </a:p>
          <a:p>
            <a:r>
              <a:rPr lang="zh-CN" altLang="en-US" dirty="0" smtClean="0"/>
              <a:t>锐化，亮度</a:t>
            </a:r>
            <a:endParaRPr lang="en-US" altLang="zh-CN" dirty="0" smtClean="0"/>
          </a:p>
          <a:p>
            <a:r>
              <a:rPr kumimoji="1" lang="zh-CN" altLang="en-US" dirty="0" smtClean="0"/>
              <a:t>模糊，如高斯，缩放，移动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30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4-01-02 上午9.48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36" b="-10136"/>
          <a:stretch>
            <a:fillRect/>
          </a:stretch>
        </p:blipFill>
        <p:spPr>
          <a:xfrm>
            <a:off x="406678" y="328186"/>
            <a:ext cx="8280122" cy="5797978"/>
          </a:xfrm>
        </p:spPr>
      </p:pic>
    </p:spTree>
    <p:extLst>
      <p:ext uri="{BB962C8B-B14F-4D97-AF65-F5344CB8AC3E}">
        <p14:creationId xmlns:p14="http://schemas.microsoft.com/office/powerpoint/2010/main" val="206915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4-01-02 上午9.49.4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79" r="-28279"/>
          <a:stretch>
            <a:fillRect/>
          </a:stretch>
        </p:blipFill>
        <p:spPr>
          <a:xfrm>
            <a:off x="457200" y="1170051"/>
            <a:ext cx="8229600" cy="4956112"/>
          </a:xfrm>
        </p:spPr>
      </p:pic>
    </p:spTree>
    <p:extLst>
      <p:ext uri="{BB962C8B-B14F-4D97-AF65-F5344CB8AC3E}">
        <p14:creationId xmlns:p14="http://schemas.microsoft.com/office/powerpoint/2010/main" val="404143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4-01-02 上午9.51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6" r="-19466"/>
          <a:stretch>
            <a:fillRect/>
          </a:stretch>
        </p:blipFill>
        <p:spPr>
          <a:xfrm>
            <a:off x="457200" y="699176"/>
            <a:ext cx="8229600" cy="5426987"/>
          </a:xfrm>
        </p:spPr>
      </p:pic>
      <p:sp>
        <p:nvSpPr>
          <p:cNvPr id="5" name="文本框 4"/>
          <p:cNvSpPr txBox="1"/>
          <p:nvPr/>
        </p:nvSpPr>
        <p:spPr>
          <a:xfrm>
            <a:off x="3224879" y="271107"/>
            <a:ext cx="306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面部模糊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26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193</Words>
  <Application>Microsoft Macintosh PowerPoint</Application>
  <PresentationFormat>全屏显示(4:3)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Core Image 简介</vt:lpstr>
      <vt:lpstr>目录</vt:lpstr>
      <vt:lpstr>人脸识别</vt:lpstr>
      <vt:lpstr>自动增强</vt:lpstr>
      <vt:lpstr>过滤器介绍</vt:lpstr>
      <vt:lpstr>PowerPoint 演示文稿</vt:lpstr>
      <vt:lpstr>PowerPoint 演示文稿</vt:lpstr>
      <vt:lpstr>PowerPoint 演示文稿</vt:lpstr>
      <vt:lpstr>PowerPoint 演示文稿</vt:lpstr>
      <vt:lpstr>老旧电影效果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Image 程序指南 </dc:title>
  <dc:creator>tag_mac_05 y</dc:creator>
  <cp:lastModifiedBy>tag_mac_05 y</cp:lastModifiedBy>
  <cp:revision>93</cp:revision>
  <dcterms:created xsi:type="dcterms:W3CDTF">2014-01-02T01:57:14Z</dcterms:created>
  <dcterms:modified xsi:type="dcterms:W3CDTF">2014-01-03T02:53:57Z</dcterms:modified>
</cp:coreProperties>
</file>