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-54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94A52F-955D-4006-BDDB-E94CA8CBA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B8798D9-4964-421C-83AC-65DDF3E80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98E00A-7B0B-400A-BBF1-AA36628CD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4A54-F3AE-4B0B-BA36-F2A392539ECE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F43167-E220-42F1-97AE-78D9306EB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DE2C2F-E154-40E5-AE3B-E7AA0097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9775-6B38-4FDA-8B98-8B3778B64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6F892A-8990-4134-9F48-A4E01A1D8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A8F66A0-C0C7-4A05-90B9-2700D5A5E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F693DC-382F-40B1-B2D7-9FD5BCEEA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4A54-F3AE-4B0B-BA36-F2A392539ECE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AE637F-00AC-4C04-973D-08782E739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50B21A-0516-4533-8048-DD3C27D1B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9775-6B38-4FDA-8B98-8B3778B64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2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9B35134-BE0F-4721-8A65-189C946A3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CEFA597-28E0-410E-AF01-0FBAB0E21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A352B2-B2F8-42D6-90FA-091F9146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4A54-F3AE-4B0B-BA36-F2A392539ECE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B66DF6D-BFEA-481B-AB82-04DB77EA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F141D6-BBA1-489A-B667-578C6598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9775-6B38-4FDA-8B98-8B3778B64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0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A9140D-101A-4136-86D8-C3A23A39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DBF313-3350-46BB-A7B6-427B3FDA9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899B8C-6739-47EB-907F-61851EFD4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4A54-F3AE-4B0B-BA36-F2A392539ECE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3DE84D-8D01-4CF1-BAAE-15525E1FF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28E8F4-1602-4531-9652-E4571335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9775-6B38-4FDA-8B98-8B3778B64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9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AD9855-F565-428B-8A65-7E88AE4DA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5F5266F-48DC-4CAB-AE89-3A8157EE6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77D988-6B65-4A95-8F63-3E9A04E2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4A54-F3AE-4B0B-BA36-F2A392539ECE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850584-3213-4F06-954B-1D69E5565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EA3885-5EE2-4FB1-A0F9-5BD6FC9E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9775-6B38-4FDA-8B98-8B3778B64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6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55C562-DE43-4B54-B32E-C972E4071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C07919-6266-4515-87BA-DE828BC55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4123376-B2DB-432B-9343-DACCE2867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F6925B-5A0B-4DB4-BF1E-6B751BE5D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4A54-F3AE-4B0B-BA36-F2A392539ECE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D315757-1CC7-41C0-90FE-CB7F420C3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5A0AF0-79F1-4F38-B68E-B7BF8D70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9775-6B38-4FDA-8B98-8B3778B64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82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43D0EB-2FAF-4326-A4B7-6F526C17A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D4402CC-4226-46A9-94F5-927DB7176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8582D91-4625-4E8E-82B7-D25C55037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FA56706-A661-4D35-9ED5-7F134EE6F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252B612-51BD-4BAA-AD8E-1A2075DEC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926A320-EF5C-4FB4-90B8-851B963F5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4A54-F3AE-4B0B-BA36-F2A392539ECE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C4BE571-EFA3-4B62-95AF-B26C80AD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52085F8-93C2-4BB7-B8E6-216D3528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9775-6B38-4FDA-8B98-8B3778B64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4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5BB401-0D15-4A91-9879-B3B0A0A6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FE3948F-DD53-4FF7-9C6D-430EDE63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4A54-F3AE-4B0B-BA36-F2A392539ECE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C657810-55E2-467C-903F-C7B8938D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1CBAA30-8A2C-4962-A046-4F70B25B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9775-6B38-4FDA-8B98-8B3778B64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DEE8580-887A-4066-943B-F0988F113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4A54-F3AE-4B0B-BA36-F2A392539ECE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92FF212-486E-40EA-9548-398D4BE1F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F500887-21E7-4721-B3C3-69D674C3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9775-6B38-4FDA-8B98-8B3778B64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9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75B412-9350-4290-B01B-DC71599A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9FD2CD-7459-400D-BB37-223A6D628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0900ED1-B9B1-4350-B3BB-83D22A2B9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FF937E5-9D10-4445-A5AF-44424011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4A54-F3AE-4B0B-BA36-F2A392539ECE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5EA0D3F-FBB3-4307-84B0-E77E709B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F25B6C5-BB97-4252-9200-97D5FA3B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9775-6B38-4FDA-8B98-8B3778B64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4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25C335-A20D-4260-85A6-66B9FAA4F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5D2DEFE-9BC5-47E1-9912-CFC6FF5C7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0DD88AF-5E81-49DF-AD96-EF1DD85C6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9176E2E-325A-4C09-BF9C-654EB17C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4A54-F3AE-4B0B-BA36-F2A392539ECE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9827BF3-553C-4D7E-B541-E0C6E2CF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E0C367B-D3EB-40BC-902A-1EE6836F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9775-6B38-4FDA-8B98-8B3778B64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A908BBE-6424-4AB5-A0C8-9D9C04ED8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9E446AB-5E6A-4070-A0BA-A93AF168E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BC438E-C37C-410C-943E-E5661734E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14A54-F3AE-4B0B-BA36-F2A392539ECE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804C13-A2F3-49CF-9270-F60DE8FCE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8B1618-63A2-4561-9FD6-24B05B27D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99775-6B38-4FDA-8B98-8B3778B64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6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32E8D7-6AE9-4429-A200-5DD2D5091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9924"/>
          </a:xfrm>
        </p:spPr>
        <p:txBody>
          <a:bodyPr>
            <a:normAutofit fontScale="90000"/>
          </a:bodyPr>
          <a:lstStyle/>
          <a:p>
            <a:r>
              <a:rPr lang="en-US" dirty="0"/>
              <a:t>WEB </a:t>
            </a:r>
            <a:r>
              <a:rPr lang="en-US" dirty="0" smtClean="0"/>
              <a:t>DEVELOPMENT (</a:t>
            </a:r>
            <a:r>
              <a:rPr lang="en-US" dirty="0" err="1" smtClean="0"/>
              <a:t>codedust</a:t>
            </a:r>
            <a:r>
              <a:rPr lang="en-US" smtClean="0"/>
              <a:t>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CC6C1D5-8C53-488B-B085-1D16DF14F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7583" y="3602038"/>
            <a:ext cx="10251583" cy="1655762"/>
          </a:xfrm>
        </p:spPr>
        <p:txBody>
          <a:bodyPr/>
          <a:lstStyle/>
          <a:p>
            <a:pPr algn="l"/>
            <a:r>
              <a:rPr lang="en-GB" b="1" i="0" dirty="0">
                <a:effectLst/>
                <a:latin typeface="arial" panose="020B0604020202020204" pitchFamily="34" charset="0"/>
              </a:rPr>
              <a:t>Web development</a:t>
            </a:r>
            <a:r>
              <a:rPr lang="en-GB" b="0" i="0" dirty="0">
                <a:effectLst/>
                <a:latin typeface="arial" panose="020B0604020202020204" pitchFamily="34" charset="0"/>
              </a:rPr>
              <a:t> is the process of building websites and applications for the internet, or for a private network known as an intranet.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67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9BAB3D-E6E6-4DB3-BD95-A97EF5EDE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062"/>
            <a:ext cx="10515600" cy="991674"/>
          </a:xfrm>
        </p:spPr>
        <p:txBody>
          <a:bodyPr/>
          <a:lstStyle/>
          <a:p>
            <a:pPr algn="ctr"/>
            <a:r>
              <a:rPr lang="en-US" b="1" dirty="0"/>
              <a:t>Our focus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9E6A8E-0B3D-4D48-9B6E-A1D889CF8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766"/>
            <a:ext cx="10515600" cy="5192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They are so many web development languages: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Html 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CSS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JavaScript</a:t>
            </a:r>
          </a:p>
          <a:p>
            <a:pPr marL="514350" indent="-514350">
              <a:buAutoNum type="arabicPeriod"/>
            </a:pPr>
            <a:r>
              <a:rPr lang="en-US" dirty="0"/>
              <a:t>Typescript </a:t>
            </a:r>
          </a:p>
          <a:p>
            <a:pPr marL="514350" indent="-514350">
              <a:buAutoNum type="arabicPeriod"/>
            </a:pPr>
            <a:r>
              <a:rPr lang="en-US" dirty="0"/>
              <a:t>Python </a:t>
            </a:r>
          </a:p>
          <a:p>
            <a:pPr marL="514350" indent="-514350">
              <a:buAutoNum type="arabicPeriod"/>
            </a:pPr>
            <a:r>
              <a:rPr lang="en-US" dirty="0"/>
              <a:t>PHP </a:t>
            </a:r>
          </a:p>
          <a:p>
            <a:pPr marL="514350" indent="-514350">
              <a:buAutoNum type="arabicPeriod"/>
            </a:pPr>
            <a:r>
              <a:rPr lang="en-US" dirty="0"/>
              <a:t>Ruby </a:t>
            </a:r>
          </a:p>
          <a:p>
            <a:pPr marL="514350" indent="-514350">
              <a:buAutoNum type="arabicPeriod"/>
            </a:pPr>
            <a:r>
              <a:rPr lang="en-US" dirty="0"/>
              <a:t>C#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3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33ACC9-EBEF-42D8-B590-D5199710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44D4C6-040E-4117-B4B0-510296EA9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stands for </a:t>
            </a:r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/>
              <a:t>yper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ext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anguage. It is the language used to create webpages. It describes the structure of the webpages.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Hypertext</a:t>
            </a:r>
            <a:r>
              <a:rPr lang="en-GB" dirty="0"/>
              <a:t> refers to the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hyperlinks</a:t>
            </a:r>
            <a:r>
              <a:rPr lang="en-GB" dirty="0"/>
              <a:t> that an HTML page may contain. </a:t>
            </a:r>
            <a:r>
              <a:rPr lang="en-GB" dirty="0">
                <a:solidFill>
                  <a:srgbClr val="FF0000"/>
                </a:solidFill>
              </a:rPr>
              <a:t>Markup language</a:t>
            </a:r>
            <a:r>
              <a:rPr lang="en-GB" dirty="0"/>
              <a:t> refers to the way tags are used to define the page layout and elements within the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34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D398C5-7241-4B04-B313-FF6218E4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/>
          <a:lstStyle/>
          <a:p>
            <a:pPr algn="ctr"/>
            <a:r>
              <a:rPr lang="en-US" b="1" dirty="0"/>
              <a:t>Why learn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989B6D-2F10-418F-A166-C2A1E143A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100"/>
            <a:ext cx="10515600" cy="5017863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 Web site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You can create a website or customize an existing web template if you know HTML well.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Become a web designer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If you want to start a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carrer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as a professional web designer, HTML and CSS designing is a must skill.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Understand web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If you want to optimize your website, to boost its speed and performance, it is good to know HTML to yield best results.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 other languages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Once you understands the basic of HTML then other related technologies like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php, or angular are become easier to understand.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889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785210-6E12-43D0-BDB7-DE876F909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14399"/>
          </a:xfrm>
        </p:spPr>
        <p:txBody>
          <a:bodyPr/>
          <a:lstStyle/>
          <a:p>
            <a:pPr algn="ctr"/>
            <a:r>
              <a:rPr lang="en-US" b="1" dirty="0"/>
              <a:t>Some HTML terms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ACB691-995F-4314-9E56-2F08E436E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097" y="1078174"/>
            <a:ext cx="11075830" cy="54147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element name surrounded by angle brackets. It has the closing tag and ending tag.  </a:t>
            </a: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–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HTML element is any object that sits on your page.</a:t>
            </a:r>
          </a:p>
          <a:p>
            <a:pPr marL="0" indent="0">
              <a:buNone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–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further detail about a particular HTML element</a:t>
            </a:r>
          </a:p>
          <a:p>
            <a:pPr marL="0" indent="0">
              <a:buNone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Webpage –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single document on the Internet under a unique URL.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–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collection of multiple webpages in which information on a related topic or other subject is linked together under a domain address.</a:t>
            </a:r>
          </a:p>
          <a:p>
            <a:pPr marL="0" indent="0">
              <a:buNone/>
            </a:pPr>
            <a:r>
              <a:rPr lang="en-GB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 – </a:t>
            </a:r>
            <a:r>
              <a:rPr lang="en-GB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software meant to write html codes</a:t>
            </a:r>
            <a:br>
              <a:rPr lang="en-GB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5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WWW, W3, or the Web – </a:t>
            </a:r>
            <a:r>
              <a:rPr lang="en-GB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 </a:t>
            </a:r>
            <a:r>
              <a:rPr lang="en-GB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interconnected system of public webpages accessible through the Internet.</a:t>
            </a:r>
          </a:p>
          <a:p>
            <a:pPr marL="0" indent="0">
              <a:buNone/>
            </a:pPr>
            <a:r>
              <a:rPr lang="en-GB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– </a:t>
            </a:r>
            <a:r>
              <a:rPr lang="en-GB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rules that define the structure of a language. Syntax in computer programming means the rules that control the structure of the symbols, punctuation, and words of a </a:t>
            </a:r>
            <a:r>
              <a:rPr lang="en-GB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856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80B2C2-BE7A-4DDF-ABA7-570251399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HTML 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8A6198-92CB-4656-AAE3-16B658882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1674"/>
            <a:ext cx="10515600" cy="5318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CC3300"/>
                </a:solidFill>
              </a:rPr>
              <a:t>&lt;!DOCTYPE html&gt;</a:t>
            </a:r>
          </a:p>
          <a:p>
            <a:pPr marL="0" indent="0">
              <a:buNone/>
            </a:pPr>
            <a:r>
              <a:rPr lang="en-GB" dirty="0">
                <a:solidFill>
                  <a:srgbClr val="CC3300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GB" dirty="0">
                <a:solidFill>
                  <a:srgbClr val="CC3300"/>
                </a:solidFill>
              </a:rPr>
              <a:t>&lt;head&gt;</a:t>
            </a:r>
          </a:p>
          <a:p>
            <a:pPr marL="0" indent="0">
              <a:buNone/>
            </a:pPr>
            <a:r>
              <a:rPr lang="en-GB" dirty="0">
                <a:solidFill>
                  <a:srgbClr val="CC3300"/>
                </a:solidFill>
              </a:rPr>
              <a:t>	&lt;meta charset="utf-8"&gt;</a:t>
            </a:r>
          </a:p>
          <a:p>
            <a:pPr marL="0" indent="0">
              <a:buNone/>
            </a:pPr>
            <a:r>
              <a:rPr lang="en-GB" dirty="0">
                <a:solidFill>
                  <a:srgbClr val="CC3300"/>
                </a:solidFill>
              </a:rPr>
              <a:t>	&lt;title&gt;……&lt;/title&gt;</a:t>
            </a:r>
          </a:p>
          <a:p>
            <a:pPr marL="0" indent="0">
              <a:buNone/>
            </a:pPr>
            <a:r>
              <a:rPr lang="en-GB" dirty="0">
                <a:solidFill>
                  <a:srgbClr val="CC3300"/>
                </a:solidFill>
              </a:rPr>
              <a:t>&lt;/head&gt;</a:t>
            </a:r>
          </a:p>
          <a:p>
            <a:pPr marL="0" indent="0">
              <a:buNone/>
            </a:pPr>
            <a:r>
              <a:rPr lang="en-GB" dirty="0">
                <a:solidFill>
                  <a:srgbClr val="CC3300"/>
                </a:solidFill>
              </a:rPr>
              <a:t>&lt;body&gt;</a:t>
            </a:r>
          </a:p>
          <a:p>
            <a:pPr marL="0" indent="0">
              <a:buNone/>
            </a:pPr>
            <a:endParaRPr lang="en-GB" dirty="0">
              <a:solidFill>
                <a:srgbClr val="CC33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CC3300"/>
                </a:solidFill>
              </a:rPr>
              <a:t>&lt;/body&gt;</a:t>
            </a:r>
          </a:p>
          <a:p>
            <a:pPr marL="0" indent="0">
              <a:buNone/>
            </a:pPr>
            <a:r>
              <a:rPr lang="en-GB" dirty="0">
                <a:solidFill>
                  <a:srgbClr val="CC3300"/>
                </a:solidFill>
              </a:rPr>
              <a:t>&lt;/html&gt;</a:t>
            </a:r>
            <a:endParaRPr lang="en-US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03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B9D2D8-6AF7-44EB-914F-050D1841F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668"/>
            <a:ext cx="10515600" cy="64394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HTML Structure </a:t>
            </a:r>
            <a:r>
              <a:rPr lang="en-US" dirty="0" err="1"/>
              <a:t>cont</a:t>
            </a:r>
            <a:r>
              <a:rPr lang="en-US" dirty="0"/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075E87-0239-4D24-96A5-3D38623D6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5610"/>
            <a:ext cx="10515600" cy="59307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CC3300"/>
                </a:solidFill>
              </a:rPr>
              <a:t>&lt;!DOCTYPE html&gt; - </a:t>
            </a:r>
            <a:r>
              <a:rPr lang="en-GB" dirty="0"/>
              <a:t>it tells the document type to be created i.e. html. </a:t>
            </a:r>
          </a:p>
          <a:p>
            <a:pPr marL="0" indent="0">
              <a:buNone/>
            </a:pPr>
            <a:r>
              <a:rPr lang="en-GB" dirty="0">
                <a:solidFill>
                  <a:srgbClr val="CC3300"/>
                </a:solidFill>
              </a:rPr>
              <a:t>&lt;html&gt; - </a:t>
            </a:r>
            <a:r>
              <a:rPr lang="en-GB" dirty="0"/>
              <a:t>it encloses everything that is in html document. It includes tags, elements, styles sheets …..</a:t>
            </a:r>
          </a:p>
          <a:p>
            <a:pPr marL="0" indent="0">
              <a:buNone/>
            </a:pPr>
            <a:r>
              <a:rPr lang="en-GB" dirty="0">
                <a:solidFill>
                  <a:srgbClr val="CC3300"/>
                </a:solidFill>
              </a:rPr>
              <a:t>&lt;head&gt; - </a:t>
            </a:r>
            <a:r>
              <a:rPr lang="en-GB" dirty="0"/>
              <a:t>this element encloses the metadata of a document which will not be displayed on the main content of a web page; this could include style sheets, scripts etc. </a:t>
            </a:r>
          </a:p>
          <a:p>
            <a:pPr marL="0" indent="0">
              <a:buNone/>
            </a:pPr>
            <a:r>
              <a:rPr lang="en-GB" dirty="0">
                <a:solidFill>
                  <a:srgbClr val="CC3300"/>
                </a:solidFill>
              </a:rPr>
              <a:t>&lt;meta charset="utf-8"&gt; - </a:t>
            </a:r>
            <a:r>
              <a:rPr lang="en-GB" dirty="0"/>
              <a:t>used to tell your browser to use the UTF-8 character encoding, which is a method of converting your typed characters into machine-readable code.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Utf-8 – </a:t>
            </a:r>
            <a:r>
              <a:rPr lang="en-GB" dirty="0"/>
              <a:t>(Universal Character Set + Transformation Format—8-bit) is a character encoding capable of encoding all possible characters.</a:t>
            </a:r>
          </a:p>
          <a:p>
            <a:pPr marL="0" indent="0">
              <a:buNone/>
            </a:pPr>
            <a:r>
              <a:rPr lang="en-GB" dirty="0">
                <a:solidFill>
                  <a:srgbClr val="CC3300"/>
                </a:solidFill>
              </a:rPr>
              <a:t>&lt;title&gt; - </a:t>
            </a:r>
            <a:r>
              <a:rPr lang="en-GB" dirty="0"/>
              <a:t>it defines the title of a webpage. It appears on upper part of a browser. </a:t>
            </a:r>
          </a:p>
          <a:p>
            <a:pPr marL="0" indent="0">
              <a:buNone/>
            </a:pPr>
            <a:r>
              <a:rPr lang="en-GB" dirty="0">
                <a:solidFill>
                  <a:srgbClr val="CC3300"/>
                </a:solidFill>
              </a:rPr>
              <a:t>&lt;body&gt; - </a:t>
            </a:r>
            <a:r>
              <a:rPr lang="en-GB" dirty="0"/>
              <a:t>it encloses the content that appears on the web browser. It also encloses elements like h1…..h6, hr, </a:t>
            </a:r>
            <a:r>
              <a:rPr lang="en-GB" dirty="0" err="1"/>
              <a:t>th</a:t>
            </a:r>
            <a:r>
              <a:rPr lang="en-GB" dirty="0"/>
              <a:t>, tr, and many more. </a:t>
            </a:r>
            <a:endParaRPr lang="en-GB" dirty="0">
              <a:solidFill>
                <a:srgbClr val="CC3300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CC330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CC33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10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385</Words>
  <Application>Microsoft Office PowerPoint</Application>
  <PresentationFormat>Custom</PresentationFormat>
  <Paragraphs>52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WEB DEVELOPMENT (codedust)</vt:lpstr>
      <vt:lpstr>Our focus </vt:lpstr>
      <vt:lpstr>HTML</vt:lpstr>
      <vt:lpstr>Why learn HTML</vt:lpstr>
      <vt:lpstr>Some HTML terms </vt:lpstr>
      <vt:lpstr>HTML Structure </vt:lpstr>
      <vt:lpstr>HTML Structure cont….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user</dc:creator>
  <cp:lastModifiedBy>admin</cp:lastModifiedBy>
  <cp:revision>3</cp:revision>
  <dcterms:created xsi:type="dcterms:W3CDTF">2021-09-02T12:39:19Z</dcterms:created>
  <dcterms:modified xsi:type="dcterms:W3CDTF">2021-09-08T09:52:39Z</dcterms:modified>
</cp:coreProperties>
</file>