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FC641A-A1D8-4C04-8314-908641B80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58503C-E9B9-4414-BAEA-BB5446804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1D21C6-B718-4D91-A918-69EC6CD2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655D-28C8-4A58-8B79-8DA06530BB6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B8D284-51A8-401B-BDB8-15A68816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CEF744-9C18-4A55-85EE-92A56E4A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5EAD-8225-4C35-877C-4A01AFD6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5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B92550-133E-4713-887E-19C2CFFB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1CE1E23-E164-4C1C-AC60-8F8852CE5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9FF824-AFBB-4D68-BFA8-7A1D3FDC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655D-28C8-4A58-8B79-8DA06530BB6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82E484-F300-47CC-A9B6-B4A129D8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1B7A1D-8350-4373-998C-7B170343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5EAD-8225-4C35-877C-4A01AFD6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3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59FE21E-79B4-455F-8973-D04F3F4C7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58DA3B-CDA1-46D0-A733-402FAE119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187447-4596-4A8E-8B71-E0DCCCB4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655D-28C8-4A58-8B79-8DA06530BB6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BDF763-EBA0-47D8-9ABB-2A68EEA2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93D552-B4C4-4CA0-B99C-10A2763B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5EAD-8225-4C35-877C-4A01AFD6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0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467966-956D-4C93-AE06-EACF66B0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D3FC0E-CE90-4864-8B05-7C56CFF3D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796DC4-F1C7-4F5B-8CDB-6589039C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655D-28C8-4A58-8B79-8DA06530BB6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864348-4275-42B4-937C-EC62117E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2C3CB8-4732-4072-807E-3F714FB3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5EAD-8225-4C35-877C-4A01AFD6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1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38D85-091F-4EDD-BE45-AACB7522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84B526-F943-4102-A501-922561EB3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54AB6A-BBD1-4AA8-9B52-B7C3105A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655D-28C8-4A58-8B79-8DA06530BB6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D779B1-34F0-449F-B889-9B1A84C7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2F2122-0011-4FB0-90A3-5D352B22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5EAD-8225-4C35-877C-4A01AFD6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3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2BF9E0-0E4B-4802-9BFF-54E98308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E1D26D-CCEC-477A-B7B3-60CCD868D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00BDE25-AC1D-463B-8072-9085E3F1D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71FFCBC-7897-4CC4-B3FB-F73637D3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655D-28C8-4A58-8B79-8DA06530BB6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A8A066-83CC-416B-BA14-5B31D4D5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69DBC4F-A213-484B-AF0E-76FEA592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5EAD-8225-4C35-877C-4A01AFD6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5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32C6E9-9583-4D1A-80E6-EB7781D6C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6F5090-A688-4532-8715-9C66D5285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C9E0A66-9270-4693-B477-E92FC2FDB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C8B718B-6CE0-479A-97A6-A652CD8ED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5AA4A2D-4B8D-429F-8BD0-B1D88707F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F9C94A4-433A-478A-AEDC-DBC18CFD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655D-28C8-4A58-8B79-8DA06530BB6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526F856-A02F-4D56-8746-D2F07085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F8729C1-8ADA-4895-8FF3-E4F04F77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5EAD-8225-4C35-877C-4A01AFD6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0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29C0C0-004F-4CFD-9782-F67883AE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4F0CA36-6A48-45C2-B0E3-F088E438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655D-28C8-4A58-8B79-8DA06530BB6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5468028-0BE5-42E7-B00A-C75F6371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A77373C-EAF7-4C9F-A5A3-C89BB83F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5EAD-8225-4C35-877C-4A01AFD6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4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E195CD0-1F26-46AB-A2A0-67267CC5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655D-28C8-4A58-8B79-8DA06530BB6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47AFD8C-9DFD-4445-A8A2-220A5D5F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A024FD-7109-456E-A263-E4890D22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5EAD-8225-4C35-877C-4A01AFD6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1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03E96A-66F0-479C-A644-15AEE070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5E44F6-6F96-4DCA-9860-8D9C44792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5F4BCB7-F6A0-48BC-B173-72440599C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A653A09-C15A-4C40-A203-04963271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655D-28C8-4A58-8B79-8DA06530BB6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04C6E6-BB70-4FB2-9D61-296629A9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2F2808B-EC8D-499A-8E12-3B7C1ED6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5EAD-8225-4C35-877C-4A01AFD6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0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6115DF-02B3-47A8-B637-5EC62E24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2A6F1A0-88DC-4251-9ECB-9E9A5172D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FC9F3BC-80AB-459B-A4B4-0C1A89EED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108D29-B2E4-43B1-B91F-4E538ADB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655D-28C8-4A58-8B79-8DA06530BB6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27E113F-ACE7-455B-BC7B-1EC91AC4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D308B2-2F5E-4D5D-BC0C-DA81DAF6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5EAD-8225-4C35-877C-4A01AFD6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41AF123-5DBE-4F19-B93B-254A1249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612981-6EFF-456D-878C-46ABFEB28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47B3A0-E16D-4F97-9988-8E4282C10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5655D-28C8-4A58-8B79-8DA06530BB6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29B3FA-1C1D-4301-83E6-8DF18CD81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C6C420-03DE-42CA-BB73-2C8E8303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85EAD-8225-4C35-877C-4A01AFD6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8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A0F3E9-3C01-4F35-BB37-9E48197CC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700"/>
            <a:ext cx="9144000" cy="837126"/>
          </a:xfrm>
        </p:spPr>
        <p:txBody>
          <a:bodyPr>
            <a:normAutofit fontScale="90000"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01CA072-0B53-410A-BE50-D965B2A63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307" y="1545464"/>
            <a:ext cx="10947042" cy="3712335"/>
          </a:xfrm>
        </p:spPr>
        <p:txBody>
          <a:bodyPr/>
          <a:lstStyle/>
          <a:p>
            <a:pPr algn="just"/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ascading </a:t>
            </a: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tyle </a:t>
            </a: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heets (CSS) is a simple design language intended to simplify the process of making web pages presentable.</a:t>
            </a:r>
          </a:p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handles the look and feel part of a web page. </a:t>
            </a:r>
            <a:endParaRPr lang="en-GB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is used to control the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text, the style of fonts, the spacing between paragraphs, how columns are sized and laid out, what background images or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used, layout designs, variations in display for different devices and screen sizes as well as a variety of other effects.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3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Types of CSS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714500"/>
            <a:ext cx="11163300" cy="4622799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3500" b="1" dirty="0" smtClean="0"/>
              <a:t>Inline </a:t>
            </a:r>
            <a:r>
              <a:rPr lang="en-US" sz="3500" b="1" dirty="0" err="1" smtClean="0"/>
              <a:t>css</a:t>
            </a:r>
            <a:r>
              <a:rPr lang="en-US" sz="3500" b="1" dirty="0" smtClean="0"/>
              <a:t> – </a:t>
            </a:r>
            <a:r>
              <a:rPr lang="en-US" dirty="0" smtClean="0"/>
              <a:t>contains the </a:t>
            </a:r>
            <a:r>
              <a:rPr lang="en-US" dirty="0" err="1" smtClean="0"/>
              <a:t>css</a:t>
            </a:r>
            <a:r>
              <a:rPr lang="en-US" dirty="0" smtClean="0"/>
              <a:t> property in the body section attached with elements. This is kind of style is specified within an HTML tag using the style attributes. </a:t>
            </a:r>
          </a:p>
          <a:p>
            <a:pPr marL="514350" indent="-514350">
              <a:buAutoNum type="arabicPeriod"/>
            </a:pPr>
            <a:r>
              <a:rPr lang="en-US" sz="3200" b="1" dirty="0" smtClean="0"/>
              <a:t>Internal or embedded </a:t>
            </a:r>
            <a:r>
              <a:rPr lang="en-US" sz="3200" b="1" dirty="0" err="1" smtClean="0"/>
              <a:t>css</a:t>
            </a:r>
            <a:r>
              <a:rPr lang="en-US" sz="3200" b="1" dirty="0" smtClean="0"/>
              <a:t> – </a:t>
            </a:r>
            <a:r>
              <a:rPr lang="en-US" dirty="0" smtClean="0"/>
              <a:t>it is used when a single html document must be styled uniquely. The </a:t>
            </a:r>
            <a:r>
              <a:rPr lang="en-US" dirty="0" err="1" smtClean="0"/>
              <a:t>css</a:t>
            </a:r>
            <a:r>
              <a:rPr lang="en-US" dirty="0" smtClean="0"/>
              <a:t> rule set should be within the html file in the head section i.e. </a:t>
            </a:r>
            <a:r>
              <a:rPr lang="en-US" dirty="0" err="1" smtClean="0"/>
              <a:t>css</a:t>
            </a:r>
            <a:r>
              <a:rPr lang="en-US" dirty="0" smtClean="0"/>
              <a:t> is embedded within the html file. </a:t>
            </a:r>
          </a:p>
          <a:p>
            <a:pPr marL="514350" indent="-514350">
              <a:buAutoNum type="arabicPeriod"/>
            </a:pPr>
            <a:r>
              <a:rPr lang="en-US" sz="3200" b="1" dirty="0" smtClean="0"/>
              <a:t>External </a:t>
            </a:r>
            <a:r>
              <a:rPr lang="en-US" sz="3200" b="1" dirty="0" err="1" smtClean="0"/>
              <a:t>css</a:t>
            </a:r>
            <a:r>
              <a:rPr lang="en-US" sz="3200" b="1" dirty="0" smtClean="0"/>
              <a:t> – </a:t>
            </a:r>
            <a:r>
              <a:rPr lang="en-US" dirty="0" smtClean="0"/>
              <a:t>contains separate </a:t>
            </a:r>
            <a:r>
              <a:rPr lang="en-US" dirty="0" err="1" smtClean="0"/>
              <a:t>css</a:t>
            </a:r>
            <a:r>
              <a:rPr lang="en-US" dirty="0" smtClean="0"/>
              <a:t> file which contains only style property with the help of tag attributes e.g. class, id…. It is written in separate file with .</a:t>
            </a:r>
            <a:r>
              <a:rPr lang="en-US" dirty="0" err="1" smtClean="0"/>
              <a:t>css</a:t>
            </a:r>
            <a:r>
              <a:rPr lang="en-US" dirty="0" smtClean="0"/>
              <a:t> extension and should be linked to the html document using </a:t>
            </a:r>
            <a:r>
              <a:rPr lang="en-US" dirty="0" smtClean="0">
                <a:solidFill>
                  <a:srgbClr val="FF0000"/>
                </a:solidFill>
              </a:rPr>
              <a:t>&lt;link&gt;</a:t>
            </a:r>
            <a:r>
              <a:rPr lang="en-US" dirty="0" smtClean="0"/>
              <a:t> tag. This means that for each element, style can </a:t>
            </a:r>
            <a:r>
              <a:rPr lang="en-US" dirty="0"/>
              <a:t>b</a:t>
            </a:r>
            <a:r>
              <a:rPr lang="en-US" dirty="0" smtClean="0"/>
              <a:t>e set only once and that will be applied across web pages.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4C37E1-CA84-4982-99D3-DB357F366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305"/>
            <a:ext cx="10515600" cy="170001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Why learn CSS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A3BC44-5178-4B9B-9432-11E717210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30" y="2382591"/>
            <a:ext cx="11500833" cy="4095481"/>
          </a:xfrm>
        </p:spPr>
        <p:txBody>
          <a:bodyPr>
            <a:normAutofit/>
          </a:bodyPr>
          <a:lstStyle/>
          <a:p>
            <a:pPr lvl="4" algn="just"/>
            <a:r>
              <a:rPr lang="en-GB" sz="32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Stunning Web site.</a:t>
            </a:r>
          </a:p>
          <a:p>
            <a:pPr lvl="4" algn="just"/>
            <a:r>
              <a:rPr lang="en-GB" sz="32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Become a web designer.</a:t>
            </a:r>
          </a:p>
          <a:p>
            <a:pPr lvl="4" algn="just"/>
            <a:r>
              <a:rPr lang="en-GB" sz="32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Control web </a:t>
            </a:r>
          </a:p>
          <a:p>
            <a:pPr lvl="4" algn="just"/>
            <a:r>
              <a:rPr lang="en-GB" sz="32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 other languages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604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E78A6E-D4B4-40DA-9D04-0FFB859C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53"/>
            <a:ext cx="10515600" cy="1030310"/>
          </a:xfrm>
        </p:spPr>
        <p:txBody>
          <a:bodyPr/>
          <a:lstStyle/>
          <a:p>
            <a:pPr algn="ctr"/>
            <a:r>
              <a:rPr lang="en-US" dirty="0"/>
              <a:t>Advantages of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E47641-4AA8-437C-9925-D72AB504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13" y="1120463"/>
            <a:ext cx="11075831" cy="5525036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saves time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You can write CSS once and then reuse same sheet in multiple HTML pages. You can define a style for each HTML element and apply it to as many Web pages as you want.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Pages load faster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If you are using CSS, you do not need to write HTML tag attributes every time. Just write one CSS rule of a tag and apply it to all the occurrences of that tag. So less code means faster download times.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maintenance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To make a global change, simply change the style, and all elements in all the web pages will be updated automatically.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Superior styles to HTML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CSS has a much wider array of attributes than HTML, so you can give a far better look to your HTML page in comparison to HTML attributes.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Device Compatibility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Style sheets allow content to be optimized for more than one type of device. By using the same HTML document, different versions of a website can be presented for handheld devices such as cell phones or for printing.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web standards 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Now HTML attributes are being deprecated and it is being recommended to use CSS. So its a good idea to start using CSS in all the HTML pages to make them compatible to future browsers.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4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CSS syntax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1752600"/>
            <a:ext cx="11023600" cy="4424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It is a style rules  that are interpreted by the browser and then applied to the corresponding elements in your document. </a:t>
            </a:r>
          </a:p>
          <a:p>
            <a:pPr marL="0" indent="0">
              <a:buNone/>
            </a:pPr>
            <a:r>
              <a:rPr lang="en-US" dirty="0" smtClean="0"/>
              <a:t>It is made up of three parts: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Selector{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Property: value;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Selector – </a:t>
            </a:r>
            <a:r>
              <a:rPr lang="en-US" dirty="0" smtClean="0"/>
              <a:t>html tag at which a style will be applied. E.g. h1, </a:t>
            </a:r>
            <a:r>
              <a:rPr lang="en-US" dirty="0" err="1" smtClean="0"/>
              <a:t>hr</a:t>
            </a:r>
            <a:r>
              <a:rPr lang="en-US" dirty="0" smtClean="0"/>
              <a:t>, li, …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Property – </a:t>
            </a:r>
            <a:r>
              <a:rPr lang="en-US" dirty="0" smtClean="0"/>
              <a:t>is a type of attribute of html tag. E.g. color, border, ….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Value – </a:t>
            </a:r>
            <a:r>
              <a:rPr lang="en-US" dirty="0" smtClean="0"/>
              <a:t>it is what is assigned to properties. E.g. red, center, 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6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001"/>
            <a:ext cx="10515600" cy="1295400"/>
          </a:xfrm>
        </p:spPr>
        <p:txBody>
          <a:bodyPr/>
          <a:lstStyle/>
          <a:p>
            <a:pPr algn="ctr"/>
            <a:r>
              <a:rPr lang="en-US" b="1" dirty="0" smtClean="0"/>
              <a:t>Types of CSS selectors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46200"/>
            <a:ext cx="11112500" cy="52451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The universal selectors – </a:t>
            </a:r>
            <a:r>
              <a:rPr lang="en-US" dirty="0" smtClean="0"/>
              <a:t>it is a selector tha</a:t>
            </a:r>
            <a:r>
              <a:rPr lang="en-US" dirty="0" smtClean="0"/>
              <a:t>t matches the elements of any type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*{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Property: value;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/>
              <a:t>The descendant selectors – </a:t>
            </a:r>
            <a:r>
              <a:rPr lang="en-US" dirty="0" smtClean="0"/>
              <a:t>style that is applied to a particular element only when it lies inside a </a:t>
            </a:r>
            <a:r>
              <a:rPr lang="en-US" dirty="0" smtClean="0"/>
              <a:t>particular element. </a:t>
            </a:r>
          </a:p>
          <a:p>
            <a:pPr marL="914400" lvl="2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Ul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em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Property: value;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/>
              <a:t>The class selectors </a:t>
            </a:r>
            <a:r>
              <a:rPr lang="en-US" dirty="0" smtClean="0"/>
              <a:t>– it is a defined style rule based on the class attribute of the elements. All the elements having that class will be formatted according to the defined rule. 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.selector{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Property: value;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825499"/>
          </a:xfrm>
        </p:spPr>
        <p:txBody>
          <a:bodyPr/>
          <a:lstStyle/>
          <a:p>
            <a:pPr algn="ctr"/>
            <a:r>
              <a:rPr lang="en-US" dirty="0" smtClean="0"/>
              <a:t>Types of selectors </a:t>
            </a:r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03300"/>
            <a:ext cx="11315700" cy="56515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4. The </a:t>
            </a:r>
            <a:r>
              <a:rPr lang="en-US" b="1" dirty="0"/>
              <a:t>ID selectors </a:t>
            </a:r>
            <a:r>
              <a:rPr lang="en-US" b="1" dirty="0" smtClean="0"/>
              <a:t>– </a:t>
            </a:r>
            <a:r>
              <a:rPr lang="en-US" dirty="0" smtClean="0"/>
              <a:t>all the elements having the id selectors will be defined according to the defined rule. 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#selector{</a:t>
            </a:r>
          </a:p>
          <a:p>
            <a:pPr marL="914400" lvl="2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Property:value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/>
              <a:t>5. The </a:t>
            </a:r>
            <a:r>
              <a:rPr lang="en-US" b="1" dirty="0"/>
              <a:t>child selectors </a:t>
            </a:r>
            <a:r>
              <a:rPr lang="en-US" b="1" dirty="0" smtClean="0"/>
              <a:t>– </a:t>
            </a:r>
            <a:r>
              <a:rPr lang="en-US" dirty="0" smtClean="0"/>
              <a:t>it is similar to the descendent selector but have different functionality. 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Body &gt; p{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Color: black;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6. The </a:t>
            </a:r>
            <a:r>
              <a:rPr lang="en-US" dirty="0"/>
              <a:t>attribute </a:t>
            </a:r>
            <a:r>
              <a:rPr lang="en-US" dirty="0" smtClean="0"/>
              <a:t>selectors – applies to the elements within a particular attributes. 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Input[type=“text”]{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Property: value;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2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style rules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It defines multiple style rules for a single element.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1{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Color: red;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Font-weight: bold;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Letter-spacing: 4em;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Margin-bottom: 1em;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Text-transform: lowercase;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64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selectors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 used to apply style to many selectors. You only need to separate them with comma.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1,h2,h3{</a:t>
            </a:r>
          </a:p>
          <a:p>
            <a:pPr marL="914400" lvl="2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Color: black;</a:t>
            </a:r>
          </a:p>
          <a:p>
            <a:pPr marL="914400" lvl="2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Margin-bottom:1em;</a:t>
            </a:r>
          </a:p>
          <a:p>
            <a:pPr marL="914400" lvl="2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}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60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510</Words>
  <Application>Microsoft Office PowerPoint</Application>
  <PresentationFormat>Custom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CSS</vt:lpstr>
      <vt:lpstr>Types of CSS</vt:lpstr>
      <vt:lpstr>Why learn CSS </vt:lpstr>
      <vt:lpstr>Advantages of CSS</vt:lpstr>
      <vt:lpstr>CSS syntax </vt:lpstr>
      <vt:lpstr>Types of CSS selectors </vt:lpstr>
      <vt:lpstr>Types of selectors cont….</vt:lpstr>
      <vt:lpstr>Multiple style rules </vt:lpstr>
      <vt:lpstr>Grouping selectors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user</dc:creator>
  <cp:lastModifiedBy>admin</cp:lastModifiedBy>
  <cp:revision>14</cp:revision>
  <dcterms:created xsi:type="dcterms:W3CDTF">2021-09-07T09:22:01Z</dcterms:created>
  <dcterms:modified xsi:type="dcterms:W3CDTF">2021-09-13T06:38:29Z</dcterms:modified>
</cp:coreProperties>
</file>