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9AF202-E698-4CF1-8C97-7E621EE1F113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A8A856-7AF0-4D41-8CE6-69DD51C4E822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br>
              <a:rPr lang="ru-RU" dirty="0" smtClean="0"/>
            </a:br>
            <a:r>
              <a:rPr lang="ru-RU" dirty="0" smtClean="0"/>
              <a:t>по проекту </a:t>
            </a:r>
            <a:r>
              <a:rPr lang="en-US" dirty="0" smtClean="0"/>
              <a:t>‘</a:t>
            </a:r>
            <a:r>
              <a:rPr lang="en-US" dirty="0" err="1" smtClean="0"/>
              <a:t>Pygame</a:t>
            </a:r>
            <a:r>
              <a:rPr lang="en-US" dirty="0" smtClean="0"/>
              <a:t>’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Соколович</a:t>
            </a:r>
            <a:r>
              <a:rPr lang="ru-RU" dirty="0" smtClean="0"/>
              <a:t> Н</a:t>
            </a:r>
            <a:r>
              <a:rPr lang="en-US" dirty="0" smtClean="0"/>
              <a:t>./</a:t>
            </a:r>
            <a:r>
              <a:rPr lang="ru-RU" dirty="0" err="1" smtClean="0"/>
              <a:t>Парахин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оформлению документации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Код должен быть снабжен комментариями.</a:t>
            </a:r>
          </a:p>
          <a:p>
            <a:r>
              <a:rPr lang="ru-RU" dirty="0" smtClean="0"/>
              <a:t>2</a:t>
            </a:r>
            <a:r>
              <a:rPr lang="ru-RU" dirty="0" smtClean="0"/>
              <a:t>. Предоставить файл README с описанием проекта, инструкцией по установке и запуску.</a:t>
            </a:r>
          </a:p>
          <a:p>
            <a:r>
              <a:rPr lang="ru-RU" dirty="0" smtClean="0"/>
              <a:t>3</a:t>
            </a:r>
            <a:r>
              <a:rPr lang="ru-RU" dirty="0" smtClean="0"/>
              <a:t>. Создать описание структуры проекта (файлов, функций, классов).</a:t>
            </a:r>
          </a:p>
          <a:p>
            <a:r>
              <a:rPr lang="ru-RU" dirty="0" smtClean="0"/>
              <a:t>4</a:t>
            </a:r>
            <a:r>
              <a:rPr lang="ru-RU" dirty="0" smtClean="0"/>
              <a:t>. Приложить описание управления и функциональности.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Основание для разработки</a:t>
            </a:r>
            <a:endParaRPr lang="ru-RU" dirty="0" smtClean="0"/>
          </a:p>
          <a:p>
            <a:r>
              <a:rPr lang="ru-RU" dirty="0" smtClean="0"/>
              <a:t>2) Назначение разработки</a:t>
            </a:r>
            <a:endParaRPr lang="ru-RU" dirty="0" smtClean="0"/>
          </a:p>
          <a:p>
            <a:r>
              <a:rPr lang="ru-RU" dirty="0" smtClean="0"/>
              <a:t>3) Требования к программной системе</a:t>
            </a:r>
            <a:endParaRPr lang="ru-RU" dirty="0" smtClean="0"/>
          </a:p>
          <a:p>
            <a:r>
              <a:rPr lang="ru-RU" dirty="0" smtClean="0"/>
              <a:t>4) Требования к входным и выходным данным</a:t>
            </a:r>
            <a:endParaRPr lang="ru-RU" dirty="0" smtClean="0"/>
          </a:p>
          <a:p>
            <a:r>
              <a:rPr lang="ru-RU" dirty="0" smtClean="0"/>
              <a:t>5) Функциональные требования</a:t>
            </a:r>
            <a:endParaRPr lang="ru-RU" dirty="0" smtClean="0"/>
          </a:p>
          <a:p>
            <a:r>
              <a:rPr lang="ru-RU" dirty="0" smtClean="0"/>
              <a:t>6) Требования пользователя к </a:t>
            </a:r>
            <a:r>
              <a:rPr lang="ru-RU" dirty="0" smtClean="0"/>
              <a:t>интерфейсу</a:t>
            </a:r>
          </a:p>
          <a:p>
            <a:r>
              <a:rPr lang="ru-RU" dirty="0" smtClean="0"/>
              <a:t>7) Прочие </a:t>
            </a:r>
            <a:r>
              <a:rPr lang="ru-RU" dirty="0" smtClean="0"/>
              <a:t>требования</a:t>
            </a:r>
          </a:p>
          <a:p>
            <a:r>
              <a:rPr lang="ru-RU" dirty="0" smtClean="0"/>
              <a:t>8) Требования к оформлению документации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Основание </a:t>
            </a:r>
            <a:r>
              <a:rPr lang="ru-RU" dirty="0" smtClean="0"/>
              <a:t>для разработки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Данная игра разрабатывается в рамках учебного проекта, целью которого </a:t>
            </a:r>
            <a:r>
              <a:rPr lang="ru-RU" dirty="0" smtClean="0"/>
              <a:t>является работа </a:t>
            </a:r>
            <a:r>
              <a:rPr lang="ru-RU" dirty="0" smtClean="0"/>
              <a:t>с библиотекой </a:t>
            </a:r>
            <a:r>
              <a:rPr lang="ru-RU" dirty="0" err="1" smtClean="0"/>
              <a:t>Pygame</a:t>
            </a:r>
            <a:r>
              <a:rPr lang="ru-RU" dirty="0" smtClean="0"/>
              <a:t>. Тетрис выбран как классическая игра, хорошо знакомая широкой аудитории, что обеспечит интерес к проекту и мотивацию для его реализации.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Тетрис — это аркадная логическая игра, целью которой является укладывание падающих фигур </a:t>
            </a:r>
            <a:r>
              <a:rPr lang="ru-RU" dirty="0" smtClean="0"/>
              <a:t>в </a:t>
            </a:r>
            <a:r>
              <a:rPr lang="ru-RU" dirty="0" smtClean="0"/>
              <a:t>горизонтальные линии без пробелов. Разработка игры позволит пользователю улучшить навыки логического мышления и реакции. Проект также служит практическим примером применения </a:t>
            </a:r>
            <a:r>
              <a:rPr lang="ru-RU" dirty="0" err="1" smtClean="0"/>
              <a:t>Python</a:t>
            </a:r>
            <a:r>
              <a:rPr lang="ru-RU" dirty="0" smtClean="0"/>
              <a:t> и </a:t>
            </a:r>
            <a:r>
              <a:rPr lang="ru-RU" dirty="0" err="1" smtClean="0"/>
              <a:t>Pygame</a:t>
            </a:r>
            <a:r>
              <a:rPr lang="ru-RU" dirty="0" smtClean="0"/>
              <a:t> в разработке игр.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программной системе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программирования: </a:t>
            </a:r>
            <a:r>
              <a:rPr lang="ru-RU" dirty="0" err="1" smtClean="0"/>
              <a:t>Python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Библиотека для разработки игр: </a:t>
            </a:r>
            <a:r>
              <a:rPr lang="ru-RU" dirty="0" err="1" smtClean="0"/>
              <a:t>Pygame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Операционная система: </a:t>
            </a:r>
            <a:r>
              <a:rPr lang="ru-RU" dirty="0" err="1" smtClean="0"/>
              <a:t>кроссплатформенное</a:t>
            </a:r>
            <a:r>
              <a:rPr lang="ru-RU" dirty="0" smtClean="0"/>
              <a:t> (</a:t>
            </a:r>
            <a:r>
              <a:rPr lang="ru-RU" dirty="0" err="1" smtClean="0"/>
              <a:t>Windows</a:t>
            </a:r>
            <a:r>
              <a:rPr lang="ru-RU" dirty="0" smtClean="0"/>
              <a:t>, </a:t>
            </a:r>
            <a:r>
              <a:rPr lang="ru-RU" dirty="0" err="1" smtClean="0"/>
              <a:t>macOS</a:t>
            </a:r>
            <a:r>
              <a:rPr lang="ru-RU" dirty="0" smtClean="0"/>
              <a:t>, </a:t>
            </a:r>
            <a:r>
              <a:rPr lang="ru-RU" dirty="0" err="1" smtClean="0"/>
              <a:t>Linux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Минимальные системные требования: 2 ГБ ОЗУ, 100 МБ свободного места на диске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входным и выходным данным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Входные данные:</a:t>
            </a:r>
          </a:p>
          <a:p>
            <a:endParaRPr lang="ru-RU" dirty="0" smtClean="0"/>
          </a:p>
          <a:p>
            <a:r>
              <a:rPr lang="ru-RU" dirty="0" smtClean="0"/>
              <a:t>Нажатия клавиш для управления фигурой (влево, вправо, вниз, поворот)</a:t>
            </a:r>
          </a:p>
          <a:p>
            <a:endParaRPr lang="ru-RU" dirty="0" smtClean="0"/>
          </a:p>
          <a:p>
            <a:r>
              <a:rPr lang="ru-RU" dirty="0" smtClean="0"/>
              <a:t>Начальные настройки игры (уровень сложности, скорость)</a:t>
            </a:r>
          </a:p>
          <a:p>
            <a:endParaRPr lang="ru-RU" dirty="0" smtClean="0"/>
          </a:p>
          <a:p>
            <a:r>
              <a:rPr lang="ru-RU" dirty="0" smtClean="0"/>
              <a:t>Выходные данные:</a:t>
            </a:r>
          </a:p>
          <a:p>
            <a:endParaRPr lang="ru-RU" dirty="0" smtClean="0"/>
          </a:p>
          <a:p>
            <a:r>
              <a:rPr lang="ru-RU" dirty="0" smtClean="0"/>
              <a:t>Визуальное отображение игрового поля и фигур</a:t>
            </a:r>
          </a:p>
          <a:p>
            <a:endParaRPr lang="ru-RU" dirty="0" smtClean="0"/>
          </a:p>
          <a:p>
            <a:r>
              <a:rPr lang="ru-RU" dirty="0" smtClean="0"/>
              <a:t>Уведомления о завершении игры и различных игровых событиях (набранные очки, уровень)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Функциональные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/>
              <a:t>1. Игровая механика:</a:t>
            </a:r>
          </a:p>
          <a:p>
            <a:r>
              <a:rPr lang="ru-RU" dirty="0" smtClean="0"/>
              <a:t>    1.Генерация случайных фигур.</a:t>
            </a:r>
          </a:p>
          <a:p>
            <a:r>
              <a:rPr lang="ru-RU" dirty="0" smtClean="0"/>
              <a:t>    2.Падение фигур вниз с фиксированной скоростью.</a:t>
            </a:r>
          </a:p>
          <a:p>
            <a:r>
              <a:rPr lang="ru-RU" dirty="0" smtClean="0"/>
              <a:t>    3.Возможность вращения и перемещения фигур.</a:t>
            </a:r>
          </a:p>
          <a:p>
            <a:r>
              <a:rPr lang="ru-RU" dirty="0" smtClean="0"/>
              <a:t>    4.Очистка заполненных рядов и обновление счета.</a:t>
            </a:r>
          </a:p>
          <a:p>
            <a:r>
              <a:rPr lang="ru-RU" dirty="0" smtClean="0"/>
              <a:t>    5.Конец игры при заполнении верхней части игрового поля.</a:t>
            </a:r>
          </a:p>
          <a:p>
            <a:endParaRPr lang="ru-RU" dirty="0" smtClean="0"/>
          </a:p>
          <a:p>
            <a:r>
              <a:rPr lang="ru-RU" dirty="0" smtClean="0"/>
              <a:t>2. Интерфейс:</a:t>
            </a:r>
          </a:p>
          <a:p>
            <a:r>
              <a:rPr lang="ru-RU" dirty="0" smtClean="0"/>
              <a:t>    1.Отображение текущего счета.</a:t>
            </a:r>
          </a:p>
          <a:p>
            <a:r>
              <a:rPr lang="ru-RU" dirty="0" smtClean="0"/>
              <a:t>    2.Отображение следующей фигуры.</a:t>
            </a:r>
          </a:p>
          <a:p>
            <a:r>
              <a:rPr lang="ru-RU" dirty="0" smtClean="0"/>
              <a:t>    3.Возможность перезапуска игры.</a:t>
            </a:r>
          </a:p>
          <a:p>
            <a:endParaRPr lang="ru-RU" dirty="0" smtClean="0"/>
          </a:p>
          <a:p>
            <a:r>
              <a:rPr lang="ru-RU" dirty="0" smtClean="0"/>
              <a:t>3. Управление:</a:t>
            </a:r>
          </a:p>
          <a:p>
            <a:r>
              <a:rPr lang="ru-RU" dirty="0" smtClean="0"/>
              <a:t>    Клавиши управления: стрелки (влево, вправо, вниз) и клавиша для вращения фигуры.</a:t>
            </a:r>
          </a:p>
          <a:p>
            <a:endParaRPr lang="ru-RU" dirty="0" smtClean="0"/>
          </a:p>
          <a:p>
            <a:r>
              <a:rPr lang="ru-RU" dirty="0" smtClean="0"/>
              <a:t>4. Скорость игры:</a:t>
            </a:r>
          </a:p>
          <a:p>
            <a:r>
              <a:rPr lang="ru-RU" dirty="0" smtClean="0"/>
              <a:t>    Увеличение скорости падения фигур с ростом уровня или по собственному желанию при нажатии стрелочки вниз.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пользователя к интерфейсу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1.Простое и интуитивно понятное управление.</a:t>
            </a:r>
          </a:p>
          <a:p>
            <a:r>
              <a:rPr lang="ru-RU" dirty="0" smtClean="0"/>
              <a:t>2.Минималистичный </a:t>
            </a:r>
            <a:r>
              <a:rPr lang="ru-RU" dirty="0" smtClean="0"/>
              <a:t>дизайн с четкой графикой.</a:t>
            </a:r>
          </a:p>
          <a:p>
            <a:r>
              <a:rPr lang="ru-RU" dirty="0" smtClean="0"/>
              <a:t>3.Плавное </a:t>
            </a:r>
            <a:r>
              <a:rPr lang="ru-RU" dirty="0" smtClean="0"/>
              <a:t>отображение </a:t>
            </a:r>
            <a:r>
              <a:rPr lang="ru-RU" dirty="0" err="1" smtClean="0"/>
              <a:t>анимаций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Пользователь должен иметь установленную операционную систему, совместимую с </a:t>
            </a:r>
            <a:r>
              <a:rPr lang="ru-RU" dirty="0" err="1" smtClean="0"/>
              <a:t>Python</a:t>
            </a:r>
            <a:r>
              <a:rPr lang="ru-RU" dirty="0" smtClean="0"/>
              <a:t> и </a:t>
            </a:r>
            <a:r>
              <a:rPr lang="ru-RU" dirty="0" err="1" smtClean="0"/>
              <a:t>Pygame</a:t>
            </a:r>
            <a:r>
              <a:rPr lang="ru-RU" dirty="0" smtClean="0"/>
              <a:t> (например, </a:t>
            </a:r>
            <a:r>
              <a:rPr lang="ru-RU" dirty="0" err="1" smtClean="0"/>
              <a:t>Windows</a:t>
            </a:r>
            <a:r>
              <a:rPr lang="ru-RU" dirty="0" smtClean="0"/>
              <a:t>, </a:t>
            </a:r>
            <a:r>
              <a:rPr lang="ru-RU" dirty="0" err="1" smtClean="0"/>
              <a:t>macOS</a:t>
            </a:r>
            <a:r>
              <a:rPr lang="ru-RU" dirty="0" smtClean="0"/>
              <a:t> или </a:t>
            </a:r>
            <a:r>
              <a:rPr lang="ru-RU" dirty="0" err="1" smtClean="0"/>
              <a:t>Linux</a:t>
            </a:r>
            <a:r>
              <a:rPr lang="ru-RU" dirty="0" smtClean="0"/>
              <a:t>).</a:t>
            </a:r>
          </a:p>
          <a:p>
            <a:r>
              <a:rPr lang="ru-RU" b="1" dirty="0" smtClean="0"/>
              <a:t>Установка </a:t>
            </a:r>
            <a:r>
              <a:rPr lang="ru-RU" b="1" dirty="0" err="1" smtClean="0"/>
              <a:t>Python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Пользователь должен установить </a:t>
            </a:r>
            <a:r>
              <a:rPr lang="ru-RU" dirty="0" err="1" smtClean="0"/>
              <a:t>Python</a:t>
            </a:r>
            <a:r>
              <a:rPr lang="ru-RU" dirty="0" smtClean="0"/>
              <a:t> версии 3.x. Рекомендуется использовать последнюю стабильную версию.</a:t>
            </a:r>
          </a:p>
          <a:p>
            <a:r>
              <a:rPr lang="ru-RU" b="1" dirty="0" smtClean="0"/>
              <a:t>Установка </a:t>
            </a:r>
            <a:r>
              <a:rPr lang="ru-RU" b="1" dirty="0" err="1" smtClean="0"/>
              <a:t>Pygame</a:t>
            </a:r>
            <a:r>
              <a:rPr lang="ru-RU" b="1" dirty="0" smtClean="0"/>
              <a:t>:</a:t>
            </a:r>
          </a:p>
          <a:p>
            <a:r>
              <a:rPr lang="ru-RU" dirty="0" smtClean="0"/>
              <a:t>Пользователь должен установить библиотеку </a:t>
            </a:r>
            <a:r>
              <a:rPr lang="ru-RU" dirty="0" err="1" smtClean="0"/>
              <a:t>Pygame</a:t>
            </a:r>
            <a:r>
              <a:rPr lang="ru-RU" dirty="0" smtClean="0"/>
              <a:t>. Это можно сделать с помощью команды</a:t>
            </a:r>
            <a:r>
              <a:rPr lang="ru-RU" dirty="0" smtClean="0"/>
              <a:t>:</a:t>
            </a:r>
          </a:p>
          <a:p>
            <a:r>
              <a:rPr lang="ru-RU" dirty="0" err="1" smtClean="0"/>
              <a:t>pip</a:t>
            </a:r>
            <a:r>
              <a:rPr lang="ru-RU" dirty="0" smtClean="0"/>
              <a:t> </a:t>
            </a:r>
            <a:r>
              <a:rPr lang="ru-RU" dirty="0" err="1" smtClean="0"/>
              <a:t>install</a:t>
            </a:r>
            <a:r>
              <a:rPr lang="ru-RU" dirty="0" smtClean="0"/>
              <a:t> </a:t>
            </a:r>
            <a:r>
              <a:rPr lang="ru-RU" dirty="0" err="1" smtClean="0"/>
              <a:t>pygame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466</Words>
  <Application>Microsoft Office PowerPoint</Application>
  <PresentationFormat>Экран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Техническое задание по проекту ‘Pygame’</vt:lpstr>
      <vt:lpstr>Содержание</vt:lpstr>
      <vt:lpstr>Основание для разработки </vt:lpstr>
      <vt:lpstr>Назначение разработки</vt:lpstr>
      <vt:lpstr>Требования к программной системе</vt:lpstr>
      <vt:lpstr>Требования к входным и выходным данным</vt:lpstr>
      <vt:lpstr>Функциональные требования</vt:lpstr>
      <vt:lpstr>Требования пользователя к интерфейсу</vt:lpstr>
      <vt:lpstr>Прочие требования</vt:lpstr>
      <vt:lpstr>Требования к оформлению документации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по проекту ‘Pygame’</dc:title>
  <dc:creator>admin</dc:creator>
  <cp:lastModifiedBy>admin</cp:lastModifiedBy>
  <cp:revision>2</cp:revision>
  <dcterms:created xsi:type="dcterms:W3CDTF">2024-12-21T12:13:38Z</dcterms:created>
  <dcterms:modified xsi:type="dcterms:W3CDTF">2024-12-21T12:27:05Z</dcterms:modified>
</cp:coreProperties>
</file>