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494C4B44-0423-406B-A899-63F9C2C33AA7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4C4B44-0423-406B-A899-63F9C2C33AA7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494C4B44-0423-406B-A899-63F9C2C33AA7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4C4B44-0423-406B-A899-63F9C2C33AA7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4B44-0423-406B-A899-63F9C2C33AA7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94C4B44-0423-406B-A899-63F9C2C33AA7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4C4B44-0423-406B-A899-63F9C2C33AA7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94C4B44-0423-406B-A899-63F9C2C33AA7}" type="datetimeFigureOut">
              <a:rPr lang="ru-RU" smtClean="0"/>
              <a:pPr/>
              <a:t>01.02.2025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4D27F7-34B5-495B-8677-A1D977B5B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87317-E700-056C-BCC8-254EACCB4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0708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Игра-Тетрис «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на языке программирования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E1B395-0D45-7406-3E3A-051D1E777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286"/>
            <a:ext cx="9144000" cy="11883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Парахин Александр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Соколович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Никита</a:t>
            </a:r>
          </a:p>
        </p:txBody>
      </p:sp>
    </p:spTree>
    <p:extLst>
      <p:ext uri="{BB962C8B-B14F-4D97-AF65-F5344CB8AC3E}">
        <p14:creationId xmlns:p14="http://schemas.microsoft.com/office/powerpoint/2010/main" val="315620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D33C8-77F7-4949-B183-6628E1FC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634315"/>
            <a:ext cx="10515600" cy="18947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5F08D4-CAE3-7CF8-F0D0-FDF4AD55921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599" cy="6858000"/>
          </a:xfrm>
        </p:spPr>
      </p:pic>
    </p:spTree>
    <p:extLst>
      <p:ext uri="{BB962C8B-B14F-4D97-AF65-F5344CB8AC3E}">
        <p14:creationId xmlns:p14="http://schemas.microsoft.com/office/powerpoint/2010/main" val="320932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FD33D-4EDE-2338-EBEF-40BC6513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9599"/>
            <a:ext cx="10515600" cy="32951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B6ED42-6D2D-DD8C-EB5A-023852B9E83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502836"/>
          </a:xfrm>
        </p:spPr>
      </p:pic>
    </p:spTree>
    <p:extLst>
      <p:ext uri="{BB962C8B-B14F-4D97-AF65-F5344CB8AC3E}">
        <p14:creationId xmlns:p14="http://schemas.microsoft.com/office/powerpoint/2010/main" val="20466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500D9-76B2-B6E0-0E3B-6C2F3653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49642"/>
            <a:ext cx="10515600" cy="37070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05CDE4-934A-408A-35F6-05F61D232E3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151368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нимок экрана (7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619" y="122473"/>
            <a:ext cx="9747849" cy="80055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3D7A9-78A9-E82B-7977-062746F1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9D7A68-51EB-0513-FDA7-DB77764750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6852" y="1600200"/>
            <a:ext cx="9956800" cy="4873752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классической игры "Тетрис" с использованием библиотеки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разработка игрового приложения для развлечения и изучения основ программирования на Python и б</a:t>
            </a:r>
            <a:r>
              <a:rPr lang="ru-RU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</a:t>
            </a:r>
            <a:r>
              <a:rPr lang="ru-RU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отеки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игровой логики (падение фигур, управление, подсчет очков).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интуитивно понятного интерфейса.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дополнительных функций (пауза, правила игры, уровни сложности).</a:t>
            </a:r>
          </a:p>
          <a:p>
            <a:endParaRPr lang="ru-RU" dirty="0"/>
          </a:p>
        </p:txBody>
      </p:sp>
      <p:pic>
        <p:nvPicPr>
          <p:cNvPr id="6" name="Рисунок 5" descr="Снимок экрана (80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6475" y="3001992"/>
            <a:ext cx="1875674" cy="15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3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FA59E-142E-C2DB-EF6E-1B0C16D6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57"/>
            <a:ext cx="10515600" cy="832021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реализации(структура)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98D137-DCCB-453B-F916-C99D7B305E8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83890" y="1059257"/>
            <a:ext cx="12887825" cy="501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Точка входа в программу.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Инициализирует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настраивает экран и шрифты.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Запускает игровой цикл и отображает начальный экран.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playTetris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игровой цикл.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логикой игры: движение фигур, проверка столкновений, подсчет очков, отрисовка игрового поля и фигур.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Обрабатывает события (нажатия клавиш, пауза, завершение игры).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showGameRules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Отображает правила игры на экране.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Ожидает нажатия клавиши для возвращения в игру.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generateNewFigure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 новую фигуру случайной формы и цвета.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словарь с параметрами фигуры (форма, поворот, координаты, цвет).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addFigureToCup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 фигуру в игровое поле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 основе её текущих координат и формы.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5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522BA-290F-11BB-11BD-7C0076C1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1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реализации(структура)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1C888E-E12E-FF60-82E2-6BD47B6877D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92280" y="1325461"/>
            <a:ext cx="14546044" cy="475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6.clearFullLines(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Проверяет, заполнены ли строки в игровом поле.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 заполненные строки и сдвигает верхние строки вниз.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количество удаленных строк для подсчета очков.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7.drawCup(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Отрисовывает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игровое поле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 экране.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отрисовку границ и блоков.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8.renderFigure(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pixel_x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pixel_y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Отрисовывает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текущую фигуру на экране.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указаны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pixel_x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pixel_y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отрисовывает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фигуру в указанных координатах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9.renderNextFigure(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Отображает следующую фигуру в боковой панели.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10.showInitialText(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Отображает начальный экран с текстом (например, название игры или сообщение о паузе).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Ожидает нажатия клавиши для продолжения.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7803F-7C86-D2DE-B07A-EBF7C52D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03" y="0"/>
            <a:ext cx="10515600" cy="650789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реализации(структура)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37DD2D-E5C4-279B-3D57-49DB89FEF92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82378" y="922638"/>
            <a:ext cx="12074177" cy="588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 функции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createTextObject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объект текста для отрисовки на экране.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поверхность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и прямоугольник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для позиционирования.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render3DText(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x, y)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Отрисовывает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текст с эффектом 3D (тень).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отображения заголовков и других текстовых элементов.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handleQuit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Обрабатывает событие выхода из игры (нажатие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или закрытие окна).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checkForKeyPress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Проверяет, была ли нажата какая-либо клавиша.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ожидания ввода пользователя.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isPositionValid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adjX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adjY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Проверяет, может ли фигура находиться в текущей позиции или в позиции с учетом смещения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проверки столкновений и корректности перемещения.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isInCup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Проверяет, находятся ли координаты (x, y) в пределах игрового поля.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isLineCompleted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cup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Проверяет, заполнена ли строка y в игровом поле.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69F37-D769-06F6-6794-E061CB09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реализации(структура)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3476C3-8D1D-C4B9-7245-2F3C0FC28BF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91978" y="1673672"/>
            <a:ext cx="10661822" cy="418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8.convertBlockCoords(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block_x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block_y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Преобразует координаты блока в игровом поле в пиксельные координаты на экране.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9.drawBlockOnScreen(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block_x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block_y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pixel_x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pixel_y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Отрисовывает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блок на экране.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указаны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pixel_x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pixel_y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отрисовывает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блок в указанных координатах.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10.calculateSpeed(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Вычисляет уровень игры и скорость падения фигур на основе набранных очков.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11.displayPauseScreen()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Отображает экран паузы</a:t>
            </a:r>
            <a:r>
              <a:rPr lang="en-US" altLang="ru-RU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12.drawBackground()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Отрисовывает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фон игрового экрана (случайные блоки).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13.terminateGame()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Завершает игру и закрывает окно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1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нимок экрана (8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9645" y="2484407"/>
            <a:ext cx="5445134" cy="383805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52B74-E26A-30C0-8A31-A3195549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реализации(особенности)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C26F8-8723-3296-77E0-C0B0970E5E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Геймплей: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фигурами с помощью клавиатуры (стрелки, пробел, Enter).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увеличение сложности с ростом уровня.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очков и отображение следующей фигуры.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Визуальные элементы: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Цветовая палитра для фигур и фона.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Эффекты 3D для текста и блоков.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Анимация падения фигур.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функции: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Пауза и возобновление игры.</a:t>
            </a:r>
          </a:p>
          <a:p>
            <a:pPr marL="742950" lvl="1" indent="-285750">
              <a:spcBef>
                <a:spcPts val="300"/>
              </a:spcBef>
            </a:pPr>
            <a:r>
              <a:rPr lang="ru-RU" i="0" dirty="0">
                <a:solidFill>
                  <a:srgbClr val="404040"/>
                </a:solidFill>
                <a:effectLst/>
                <a:latin typeface="Inter"/>
              </a:rPr>
              <a:t>Адаптивный интерфейс</a:t>
            </a:r>
            <a:endParaRPr lang="ru-RU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правил игры.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мгновенного падения фигуры.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03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066CF-945F-971D-A55F-D6108E70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50317-6E7F-4DE8-DF63-D3C2EDF76A1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532238"/>
            <a:ext cx="10515600" cy="4644725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работе: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успешно реализован, все основные функции работают корректно.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Игра обладает интуитивно понятным интерфейсом и увлекательным геймплеем.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демонстрирует возможности Python и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2D-игр.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доработки: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новых типов фигур и уровней сложности.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мультиплеера (игра на двоих).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системы рекордов и онлайн-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лидерборда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графики (анимации, эффекты, звуки).</a:t>
            </a:r>
          </a:p>
          <a:p>
            <a:endParaRPr lang="ru-RU" dirty="0"/>
          </a:p>
        </p:txBody>
      </p:sp>
      <p:pic>
        <p:nvPicPr>
          <p:cNvPr id="4" name="Рисунок 3" descr="Снимок экрана (8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0808" y="3071003"/>
            <a:ext cx="2889849" cy="25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7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23F7-E401-8B06-9C24-D80BCCDD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823784"/>
            <a:ext cx="10515600" cy="53546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296671-C0E8-F9E5-70D7-54DFF32349C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3249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3487714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122</TotalTime>
  <Words>787</Words>
  <Application>Microsoft Office PowerPoint</Application>
  <PresentationFormat>Широкоэкранный</PresentationFormat>
  <Paragraphs>105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Century Schoolbook</vt:lpstr>
      <vt:lpstr>Inter</vt:lpstr>
      <vt:lpstr>Times New Roman</vt:lpstr>
      <vt:lpstr>Wingdings</vt:lpstr>
      <vt:lpstr>Wingdings 2</vt:lpstr>
      <vt:lpstr>Эркер</vt:lpstr>
      <vt:lpstr>Игра-Тетрис «Block Breakers» на языке программирования python с использованием pygame</vt:lpstr>
      <vt:lpstr>введение</vt:lpstr>
      <vt:lpstr>Описание реализации(структура)</vt:lpstr>
      <vt:lpstr>Описание реализации(структура)</vt:lpstr>
      <vt:lpstr>Описание реализации(структура)</vt:lpstr>
      <vt:lpstr>Описание реализации(структура)</vt:lpstr>
      <vt:lpstr>Описание реализации(особенности)</vt:lpstr>
      <vt:lpstr>заключение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Игра-Тетрис «Block Breakers» на языке программирования python с использованием pygame</dc:title>
  <dc:creator>Александр Парахин</dc:creator>
  <cp:lastModifiedBy>Александр Парахин</cp:lastModifiedBy>
  <cp:revision>30</cp:revision>
  <dcterms:created xsi:type="dcterms:W3CDTF">2025-02-01T12:17:16Z</dcterms:created>
  <dcterms:modified xsi:type="dcterms:W3CDTF">2025-02-01T14:53:03Z</dcterms:modified>
</cp:coreProperties>
</file>