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70" r:id="rId9"/>
    <p:sldId id="271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4C4B44-0423-406B-A899-63F9C2C33AA7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7317-E700-056C-BCC8-254EACCB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70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Игра-Тетрис «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программирования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1B395-0D45-7406-3E3A-051D1E77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286"/>
            <a:ext cx="9144000" cy="11883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Александр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31562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D33D-4EDE-2338-EBEF-40BC6513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9599"/>
            <a:ext cx="10515600" cy="3295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D779A37-FF72-041F-D713-937796520B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04667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500D9-76B2-B6E0-0E3B-6C2F3653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9642"/>
            <a:ext cx="10515600" cy="37070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06F9740-5A38-EE3F-4869-722947C0C9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599" cy="6858000"/>
          </a:xfrm>
        </p:spPr>
      </p:pic>
    </p:spTree>
    <p:extLst>
      <p:ext uri="{BB962C8B-B14F-4D97-AF65-F5344CB8AC3E}">
        <p14:creationId xmlns:p14="http://schemas.microsoft.com/office/powerpoint/2010/main" val="15136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2E96F-3416-B286-FCB0-B3C8B544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09600" y="-700216"/>
            <a:ext cx="9956800" cy="36246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582371-B4CF-58FC-77B9-C9329C1B95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750378" cy="6858000"/>
          </a:xfrm>
        </p:spPr>
      </p:pic>
    </p:spTree>
    <p:extLst>
      <p:ext uri="{BB962C8B-B14F-4D97-AF65-F5344CB8AC3E}">
        <p14:creationId xmlns:p14="http://schemas.microsoft.com/office/powerpoint/2010/main" val="280199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нимок экрана (7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619" y="122473"/>
            <a:ext cx="9747849" cy="8005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D7A9-78A9-E82B-7977-062746F1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D7A68-51EB-0513-FDA7-DB77764750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6852" y="1600200"/>
            <a:ext cx="9956800" cy="487375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классической игры "Тетрис" с использованием библиотеки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игрового приложения для развлечения и изучения основ программирования на Python и б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отеки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игровой логики (падение фигур, управление, подсчет очков).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интуитивно понятного интерфейса.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дополнительных функций (пауза, правила игры, уровни сложности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рекордов, ввод имени игрока, включение звуков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/>
          </a:p>
        </p:txBody>
      </p:sp>
      <p:pic>
        <p:nvPicPr>
          <p:cNvPr id="6" name="Рисунок 5" descr="Снимок экрана (8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6475" y="3001992"/>
            <a:ext cx="1875674" cy="1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A59E-142E-C2DB-EF6E-1B0C16D6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57"/>
            <a:ext cx="10515600" cy="83202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98D137-DCCB-453B-F916-C99D7B305E8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-360726" y="1369176"/>
            <a:ext cx="13332442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756D1C-EC7E-58F2-6B79-BE03E970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40" y="1948814"/>
            <a:ext cx="10925960" cy="388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Главная функция, которая инициализирует игру, загружает ресурсы и запускает основной игровой цикл.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playTetris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игровой цикл, управляющий логикой игры: движение фигур, проверка столкновений, очистка линий, обновление счета и уровня.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showInitialText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  <a:buSzPts val="1000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Отображает начальный текст (например, название игры или сообщение о паузе) и ждет нажатия клавиши для продолжения.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showGameRules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Отображает правила игры на экране.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show_score_table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Отображает таблицу рекордов.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game_over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Обрабатывает завершение игры: добавляет результат в таблицу рекордов и сортирует её.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start_game</a:t>
            </a: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rgbClr val="24292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Запрашивает имя игрока перед началом игры.</a:t>
            </a:r>
            <a:endParaRPr lang="ru-RU" sz="140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A68FAB-C521-0CAD-91B4-BB6B881B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74" y="5284627"/>
            <a:ext cx="2683079" cy="14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7803F-7C86-D2DE-B07A-EBF7C52D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03" y="0"/>
            <a:ext cx="10515600" cy="650789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37DD2D-E5C4-279B-3D57-49DB89FEF9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97708" y="923048"/>
            <a:ext cx="11958847" cy="85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29068E-5873-D3AF-18BF-7308EE90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3" y="1030291"/>
            <a:ext cx="10344232" cy="353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createTextObject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font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color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Создает объект текста для отображения на экране. Используется во многих функциях для рендеринга текста.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checkForKeyPress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Проверяет, была ли нажата какая-либо клавиша. Используется для обработки ввода пользователя.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handleQuit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Обрабатывает события выхода из игры (например, нажатие ESC).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calculateSpeed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points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Вычисляет текущий уровень и скорость падения фигур на основе набранных очков.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generateNewFigure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Генерирует новую случайную фигуру для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isPositionValid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cup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fig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adjX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=0,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adjY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=0)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Проверяет, может ли фигура находиться в текущей позиции или в позиции с учетом смещения. Ключевая функция для логики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clearFullLines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cup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Очищает заполненные линии на игровом поле и возвращает количество очищенных линий. Важная функция для подсчета очков.</a:t>
            </a:r>
            <a:endParaRPr lang="en-US" altLang="ru-RU" sz="1200" dirty="0">
              <a:solidFill>
                <a:srgbClr val="404040"/>
              </a:solidFill>
              <a:latin typeface="Inte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22954-95AE-9B2F-74FC-4A27F8BB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3" y="5052368"/>
            <a:ext cx="2574324" cy="13193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4132F-A71D-6767-4DCF-6357B654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385" y="5513172"/>
            <a:ext cx="1029730" cy="1029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4E0D93-3F29-A00E-7221-14886F22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80" y="4975342"/>
            <a:ext cx="3414246" cy="14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 экрана (8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9645" y="2484407"/>
            <a:ext cx="5445134" cy="38380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2B74-E26A-30C0-8A31-A3195549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0378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реализации(особенности)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26F8-8723-3296-77E0-C0B0970E5E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5059"/>
            <a:ext cx="9956800" cy="5328893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фигурами с помощью клавиатуры (стрелки, пробел, Enter).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увеличение сложности с ростом уровня.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очков и отображение следующей фигуры.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Визуальные элементы: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палитра для фигур и фона.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3D для текста и блоков.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падения фигур.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функции: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Пауза и возобновление игры.</a:t>
            </a:r>
          </a:p>
          <a:p>
            <a:pPr marL="742950" lvl="1" indent="-285750">
              <a:spcBef>
                <a:spcPts val="300"/>
              </a:spcBef>
            </a:pPr>
            <a:r>
              <a:rPr lang="ru-RU" i="0" dirty="0">
                <a:solidFill>
                  <a:srgbClr val="404040"/>
                </a:solidFill>
                <a:effectLst/>
                <a:latin typeface="Inter"/>
              </a:rPr>
              <a:t>Адаптивный интерфейс</a:t>
            </a:r>
            <a:endParaRPr lang="ru-RU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правил игры.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мгновенного падения фигуры.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просмотра таблицы рекордов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музыкой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03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066CF-945F-971D-A55F-D6108E7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50317-6E7F-4DE8-DF63-D3C2EDF76A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успешно реализован, все основные функции работают корректно.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Игра обладает интуитивно понятным интерфейсом и увлекательным геймплеем.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демонстрирует возможности Python 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2D-игр.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типов фигур и уровней сложности.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мультиплеера (игра на двоих).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системы рекордов и онлайн-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лидерборда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графики (анимации, эффекты, звуки).</a:t>
            </a:r>
          </a:p>
          <a:p>
            <a:endParaRPr lang="ru-RU" dirty="0"/>
          </a:p>
        </p:txBody>
      </p:sp>
      <p:pic>
        <p:nvPicPr>
          <p:cNvPr id="4" name="Рисунок 3" descr="Снимок экрана (8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259" y="3993397"/>
            <a:ext cx="3130379" cy="25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23F7-E401-8B06-9C24-D80BCCD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23784"/>
            <a:ext cx="10515600" cy="5354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3EAF07B-9270-6F4F-07E3-68EFF6181A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48771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EA26C-6F70-9110-9E24-CB03E094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37751"/>
            <a:ext cx="9956800" cy="906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B59179-6EB3-4D73-1231-7DC56DD481F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791568" cy="6473825"/>
          </a:xfrm>
        </p:spPr>
      </p:pic>
    </p:spTree>
    <p:extLst>
      <p:ext uri="{BB962C8B-B14F-4D97-AF65-F5344CB8AC3E}">
        <p14:creationId xmlns:p14="http://schemas.microsoft.com/office/powerpoint/2010/main" val="367760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B3A14-38B7-22B0-0F0B-5335FAFD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733168"/>
            <a:ext cx="9956800" cy="49427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113985-410E-74E5-8DB1-0BD5DF0E93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783330" cy="6858000"/>
          </a:xfrm>
        </p:spPr>
      </p:pic>
    </p:spTree>
    <p:extLst>
      <p:ext uri="{BB962C8B-B14F-4D97-AF65-F5344CB8AC3E}">
        <p14:creationId xmlns:p14="http://schemas.microsoft.com/office/powerpoint/2010/main" val="47620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291</TotalTime>
  <Words>501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Century Schoolbook</vt:lpstr>
      <vt:lpstr>Inter</vt:lpstr>
      <vt:lpstr>Times New Roman</vt:lpstr>
      <vt:lpstr>var(--ds-font-family-code)</vt:lpstr>
      <vt:lpstr>Wingdings</vt:lpstr>
      <vt:lpstr>Wingdings 2</vt:lpstr>
      <vt:lpstr>Эркер</vt:lpstr>
      <vt:lpstr>Игра-Тетрис «Block Breakers» на языке программирования python с использованием pygame</vt:lpstr>
      <vt:lpstr>введение</vt:lpstr>
      <vt:lpstr>Описание реализации(структура)</vt:lpstr>
      <vt:lpstr>Описание реализации(структура)</vt:lpstr>
      <vt:lpstr>Описание реализации(особенности)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Игра-Тетрис «Block Breakers» на языке программирования python с использованием pygame</dc:title>
  <dc:creator>Александр Парахин</dc:creator>
  <cp:lastModifiedBy>Александр Парахин</cp:lastModifiedBy>
  <cp:revision>50</cp:revision>
  <dcterms:created xsi:type="dcterms:W3CDTF">2025-02-01T12:17:16Z</dcterms:created>
  <dcterms:modified xsi:type="dcterms:W3CDTF">2025-02-12T17:54:28Z</dcterms:modified>
</cp:coreProperties>
</file>