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/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/>
          <a:p>
            <a:endParaRPr b="0" lang="en-GB" sz="26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4"/>
              </a:spcAft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GB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GB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/>
          <a:p>
            <a:pPr algn="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0F31D2FB-D147-4199-8446-D7C687445F82}" type="slidenum">
              <a:rPr b="1" lang="en-GB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en-GB" sz="2600" spc="-1" strike="noStrike">
                <a:solidFill>
                  <a:srgbClr val="1c1c1c"/>
                </a:solidFill>
                <a:latin typeface="Source Sans Pro Semibold"/>
              </a:rPr>
              <a:t>Click to edit the outline text format</a:t>
            </a:r>
            <a:endParaRPr b="1" lang="en-GB" sz="2600" spc="-1" strike="noStrike">
              <a:solidFill>
                <a:srgbClr val="1c1c1c"/>
              </a:solidFill>
              <a:latin typeface="Source Sans Pro Semibold"/>
            </a:endParaRPr>
          </a:p>
          <a:p>
            <a:pPr lvl="1" marL="288000">
              <a:spcAft>
                <a:spcPts val="1131"/>
              </a:spcAft>
            </a:pPr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Second Outline Level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  <a:p>
            <a:pPr lvl="2" marL="576000">
              <a:spcAft>
                <a:spcPts val="850"/>
              </a:spcAft>
            </a:pPr>
            <a:r>
              <a:rPr b="0" lang="en-GB" sz="1800" spc="-1" strike="noStrike">
                <a:solidFill>
                  <a:srgbClr val="1c1c1c"/>
                </a:solidFill>
                <a:latin typeface="Source Sans Pro Light"/>
              </a:rPr>
              <a:t>Third Outline Level</a:t>
            </a:r>
            <a:endParaRPr b="0" lang="en-GB" sz="1800" spc="-1" strike="noStrike">
              <a:solidFill>
                <a:srgbClr val="1c1c1c"/>
              </a:solidFill>
              <a:latin typeface="Source Sans Pro Light"/>
            </a:endParaRPr>
          </a:p>
          <a:p>
            <a:pPr lvl="3" marL="864000">
              <a:spcAft>
                <a:spcPts val="567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Fourth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4" marL="1152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Fifth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5" marL="1440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Sixth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  <a:p>
            <a:pPr lvl="6" marL="1728000">
              <a:spcAft>
                <a:spcPts val="283"/>
              </a:spcAft>
            </a:pPr>
            <a:r>
              <a:rPr b="0" lang="en-GB" sz="1600" spc="-1" strike="noStrike">
                <a:solidFill>
                  <a:srgbClr val="1c1c1c"/>
                </a:solidFill>
                <a:latin typeface="Source Sans Pro Light"/>
              </a:rPr>
              <a:t>Seventh Outline Level</a:t>
            </a:r>
            <a:endParaRPr b="0" lang="en-GB" sz="1600" spc="-1" strike="noStrike">
              <a:solidFill>
                <a:srgbClr val="1c1c1c"/>
              </a:solidFill>
              <a:latin typeface="Source Sans Pro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GB" sz="1800" spc="-1" strike="noStrike">
                <a:solidFill>
                  <a:srgbClr val="e74c3c"/>
                </a:solidFill>
                <a:latin typeface="Source Sans Pro Black"/>
              </a:rPr>
              <a:t>&lt;date/time&gt;</a:t>
            </a:r>
            <a:endParaRPr b="1" lang="en-GB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1" lang="en-GB" sz="1800" spc="-1" strike="noStrike">
                <a:solidFill>
                  <a:srgbClr val="e74c3c"/>
                </a:solidFill>
                <a:latin typeface="Source Sans Pro Black"/>
              </a:rPr>
              <a:t>&lt;footer&gt;</a:t>
            </a:r>
            <a:endParaRPr b="1" lang="en-GB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/>
          <a:p>
            <a:pPr algn="r"/>
            <a:fld id="{41AC0F88-CE9E-46C5-AE19-B0EB1B54052C}" type="slidenum">
              <a:rPr b="1" lang="en-GB" sz="1800" spc="-1" strike="noStrike">
                <a:solidFill>
                  <a:srgbClr val="e74c3c"/>
                </a:solidFill>
                <a:latin typeface="Source Sans Pro Black"/>
              </a:rPr>
              <a:t>&lt;number&gt;</a:t>
            </a:fld>
            <a:endParaRPr b="1" lang="en-GB" sz="1800" spc="-1" strike="noStrike">
              <a:solidFill>
                <a:srgbClr val="e74c3c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2400" spc="-1" strike="noStrike">
                <a:solidFill>
                  <a:srgbClr val="ffffff"/>
                </a:solidFill>
                <a:latin typeface="Source Sans Pro Black"/>
              </a:rPr>
              <a:t>Motion Signal Extraction Framework for the Microsoft Kinect Camera: Point Cloud Registration and its Application as a Motion Correction Metric in PET/CT</a:t>
            </a:r>
            <a:endParaRPr b="1" lang="en-GB" sz="24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Dr Nikolaos Efthymiou</a:t>
            </a:r>
            <a:br/>
            <a:r>
              <a:rPr b="0" lang="en-GB" sz="2200" spc="-1" strike="noStrike">
                <a:solidFill>
                  <a:srgbClr val="1c1c1c"/>
                </a:solidFill>
                <a:latin typeface="Source Sans Pro Light"/>
              </a:rPr>
              <a:t>Alexander Whitehead</a:t>
            </a:r>
            <a:endParaRPr b="0" lang="en-GB" sz="2200" spc="-1" strike="noStrike">
              <a:solidFill>
                <a:srgbClr val="1c1c1c"/>
              </a:solidFill>
              <a:latin typeface="Source Sans Pro Light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OpenGL Visualisation Output (Depth)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811880" y="1980000"/>
            <a:ext cx="6275880" cy="46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OpenGL Visualisation Output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0000" y="2603880"/>
            <a:ext cx="9180000" cy="3432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6336000" y="3168000"/>
            <a:ext cx="3600000" cy="348840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r>
              <a:rPr b="1" lang="en-GB" sz="3200" spc="-1" strike="noStrike">
                <a:solidFill>
                  <a:srgbClr val="ffffff"/>
                </a:solidFill>
                <a:latin typeface="Source Sans Pro Black"/>
              </a:rPr>
              <a:t>Point Cloud Online Visualisation</a:t>
            </a:r>
            <a:endParaRPr b="1" lang="en-GB" sz="32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216000" y="2541600"/>
            <a:ext cx="3600000" cy="408240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/>
        </p:blipFill>
        <p:spPr>
          <a:xfrm>
            <a:off x="3297600" y="1575360"/>
            <a:ext cx="3600000" cy="2779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2018-07-12T11:15:31Z</dcterms:created>
  <dc:creator/>
  <dc:description/>
  <dc:language>en-GB</dc:language>
  <cp:lastModifiedBy/>
  <dcterms:modified xsi:type="dcterms:W3CDTF">2018-07-12T11:31:17Z</dcterms:modified>
  <cp:revision>2</cp:revision>
  <dc:subject/>
  <dc:title>Alizarin</dc:title>
</cp:coreProperties>
</file>