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ABAB"/>
    <a:srgbClr val="848484"/>
    <a:srgbClr val="8A8A8A"/>
    <a:srgbClr val="969696"/>
    <a:srgbClr val="474747"/>
    <a:srgbClr val="191919"/>
    <a:srgbClr val="3F3F3F"/>
    <a:srgbClr val="949494"/>
    <a:srgbClr val="717171"/>
    <a:srgbClr val="F2F2F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2256" y="-7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Café Wall II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38200" y="57150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Reference image – keep this version and work on the copy</a:t>
            </a:r>
            <a:endParaRPr lang="en-GB" sz="2400" dirty="0"/>
          </a:p>
        </p:txBody>
      </p:sp>
      <p:sp>
        <p:nvSpPr>
          <p:cNvPr id="43" name="Rectangle 42"/>
          <p:cNvSpPr/>
          <p:nvPr/>
        </p:nvSpPr>
        <p:spPr>
          <a:xfrm>
            <a:off x="990600" y="1752600"/>
            <a:ext cx="7228800" cy="3657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4" name="Group 24"/>
          <p:cNvGrpSpPr/>
          <p:nvPr/>
        </p:nvGrpSpPr>
        <p:grpSpPr>
          <a:xfrm>
            <a:off x="990600" y="1752600"/>
            <a:ext cx="7226300" cy="3657600"/>
            <a:chOff x="1295400" y="1905000"/>
            <a:chExt cx="7226300" cy="3657600"/>
          </a:xfrm>
          <a:solidFill>
            <a:srgbClr val="97DDBA"/>
          </a:solidFill>
        </p:grpSpPr>
        <p:sp>
          <p:nvSpPr>
            <p:cNvPr id="45" name="Rectangle 3"/>
            <p:cNvSpPr>
              <a:spLocks noChangeArrowheads="1"/>
            </p:cNvSpPr>
            <p:nvPr/>
          </p:nvSpPr>
          <p:spPr bwMode="auto">
            <a:xfrm>
              <a:off x="1295400" y="1905000"/>
              <a:ext cx="990600" cy="91440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" name="Rectangle 4"/>
            <p:cNvSpPr>
              <a:spLocks noChangeArrowheads="1"/>
            </p:cNvSpPr>
            <p:nvPr/>
          </p:nvSpPr>
          <p:spPr bwMode="auto">
            <a:xfrm>
              <a:off x="3276600" y="1905000"/>
              <a:ext cx="990600" cy="91440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" name="Rectangle 5"/>
            <p:cNvSpPr>
              <a:spLocks noChangeArrowheads="1"/>
            </p:cNvSpPr>
            <p:nvPr/>
          </p:nvSpPr>
          <p:spPr bwMode="auto">
            <a:xfrm>
              <a:off x="5257800" y="1905000"/>
              <a:ext cx="990600" cy="91440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8" name="Rectangle 6"/>
            <p:cNvSpPr>
              <a:spLocks noChangeArrowheads="1"/>
            </p:cNvSpPr>
            <p:nvPr/>
          </p:nvSpPr>
          <p:spPr bwMode="auto">
            <a:xfrm>
              <a:off x="7239000" y="1905000"/>
              <a:ext cx="990600" cy="91440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9" name="Rectangle 7"/>
            <p:cNvSpPr>
              <a:spLocks noChangeArrowheads="1"/>
            </p:cNvSpPr>
            <p:nvPr/>
          </p:nvSpPr>
          <p:spPr bwMode="auto">
            <a:xfrm>
              <a:off x="1295400" y="3733800"/>
              <a:ext cx="990600" cy="91440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0" name="Rectangle 8"/>
            <p:cNvSpPr>
              <a:spLocks noChangeArrowheads="1"/>
            </p:cNvSpPr>
            <p:nvPr/>
          </p:nvSpPr>
          <p:spPr bwMode="auto">
            <a:xfrm>
              <a:off x="3276600" y="3733800"/>
              <a:ext cx="990600" cy="91440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" name="Rectangle 9"/>
            <p:cNvSpPr>
              <a:spLocks noChangeArrowheads="1"/>
            </p:cNvSpPr>
            <p:nvPr/>
          </p:nvSpPr>
          <p:spPr bwMode="auto">
            <a:xfrm>
              <a:off x="5257800" y="3733800"/>
              <a:ext cx="990600" cy="91440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2" name="Rectangle 10"/>
            <p:cNvSpPr>
              <a:spLocks noChangeArrowheads="1"/>
            </p:cNvSpPr>
            <p:nvPr/>
          </p:nvSpPr>
          <p:spPr bwMode="auto">
            <a:xfrm>
              <a:off x="7239000" y="3733800"/>
              <a:ext cx="990600" cy="91440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3" name="Rectangle 12"/>
            <p:cNvSpPr>
              <a:spLocks noChangeArrowheads="1"/>
            </p:cNvSpPr>
            <p:nvPr/>
          </p:nvSpPr>
          <p:spPr bwMode="auto">
            <a:xfrm>
              <a:off x="1587500" y="2819400"/>
              <a:ext cx="990600" cy="91440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4" name="Rectangle 13"/>
            <p:cNvSpPr>
              <a:spLocks noChangeArrowheads="1"/>
            </p:cNvSpPr>
            <p:nvPr/>
          </p:nvSpPr>
          <p:spPr bwMode="auto">
            <a:xfrm>
              <a:off x="3568700" y="2819400"/>
              <a:ext cx="990600" cy="91440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5" name="Rectangle 14"/>
            <p:cNvSpPr>
              <a:spLocks noChangeArrowheads="1"/>
            </p:cNvSpPr>
            <p:nvPr/>
          </p:nvSpPr>
          <p:spPr bwMode="auto">
            <a:xfrm>
              <a:off x="5549900" y="2819400"/>
              <a:ext cx="990600" cy="91440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6" name="Rectangle 15"/>
            <p:cNvSpPr>
              <a:spLocks noChangeArrowheads="1"/>
            </p:cNvSpPr>
            <p:nvPr/>
          </p:nvSpPr>
          <p:spPr bwMode="auto">
            <a:xfrm>
              <a:off x="7531100" y="2819400"/>
              <a:ext cx="990600" cy="91440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7" name="Rectangle 16"/>
            <p:cNvSpPr>
              <a:spLocks noChangeArrowheads="1"/>
            </p:cNvSpPr>
            <p:nvPr/>
          </p:nvSpPr>
          <p:spPr bwMode="auto">
            <a:xfrm>
              <a:off x="1587500" y="4648200"/>
              <a:ext cx="990600" cy="91440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" name="Rectangle 17"/>
            <p:cNvSpPr>
              <a:spLocks noChangeArrowheads="1"/>
            </p:cNvSpPr>
            <p:nvPr/>
          </p:nvSpPr>
          <p:spPr bwMode="auto">
            <a:xfrm>
              <a:off x="3568700" y="4648200"/>
              <a:ext cx="990600" cy="91440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" name="Rectangle 18"/>
            <p:cNvSpPr>
              <a:spLocks noChangeArrowheads="1"/>
            </p:cNvSpPr>
            <p:nvPr/>
          </p:nvSpPr>
          <p:spPr bwMode="auto">
            <a:xfrm>
              <a:off x="5549900" y="4648200"/>
              <a:ext cx="990600" cy="91440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0" name="Rectangle 19"/>
            <p:cNvSpPr>
              <a:spLocks noChangeArrowheads="1"/>
            </p:cNvSpPr>
            <p:nvPr/>
          </p:nvSpPr>
          <p:spPr bwMode="auto">
            <a:xfrm>
              <a:off x="7531100" y="4648200"/>
              <a:ext cx="990600" cy="91440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61" name="Group 40"/>
          <p:cNvGrpSpPr/>
          <p:nvPr/>
        </p:nvGrpSpPr>
        <p:grpSpPr>
          <a:xfrm>
            <a:off x="990600" y="1752600"/>
            <a:ext cx="7236600" cy="3657600"/>
            <a:chOff x="1295400" y="1905000"/>
            <a:chExt cx="7236600" cy="3657600"/>
          </a:xfrm>
        </p:grpSpPr>
        <p:sp>
          <p:nvSpPr>
            <p:cNvPr id="62" name="Rectangle 3"/>
            <p:cNvSpPr>
              <a:spLocks noChangeArrowheads="1"/>
            </p:cNvSpPr>
            <p:nvPr/>
          </p:nvSpPr>
          <p:spPr bwMode="auto">
            <a:xfrm>
              <a:off x="2286000" y="1905000"/>
              <a:ext cx="990600" cy="914400"/>
            </a:xfrm>
            <a:prstGeom prst="rect">
              <a:avLst/>
            </a:prstGeom>
            <a:solidFill>
              <a:srgbClr val="B800B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3" name="Rectangle 4"/>
            <p:cNvSpPr>
              <a:spLocks noChangeArrowheads="1"/>
            </p:cNvSpPr>
            <p:nvPr/>
          </p:nvSpPr>
          <p:spPr bwMode="auto">
            <a:xfrm>
              <a:off x="4267200" y="1905000"/>
              <a:ext cx="990600" cy="914400"/>
            </a:xfrm>
            <a:prstGeom prst="rect">
              <a:avLst/>
            </a:prstGeom>
            <a:solidFill>
              <a:srgbClr val="B800B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" name="Rectangle 5"/>
            <p:cNvSpPr>
              <a:spLocks noChangeArrowheads="1"/>
            </p:cNvSpPr>
            <p:nvPr/>
          </p:nvSpPr>
          <p:spPr bwMode="auto">
            <a:xfrm>
              <a:off x="6248400" y="1905000"/>
              <a:ext cx="990600" cy="914400"/>
            </a:xfrm>
            <a:prstGeom prst="rect">
              <a:avLst/>
            </a:prstGeom>
            <a:solidFill>
              <a:srgbClr val="B800B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" name="Rectangle 6"/>
            <p:cNvSpPr>
              <a:spLocks noChangeArrowheads="1"/>
            </p:cNvSpPr>
            <p:nvPr/>
          </p:nvSpPr>
          <p:spPr bwMode="auto">
            <a:xfrm>
              <a:off x="8229600" y="1905000"/>
              <a:ext cx="302400" cy="914400"/>
            </a:xfrm>
            <a:prstGeom prst="rect">
              <a:avLst/>
            </a:prstGeom>
            <a:solidFill>
              <a:srgbClr val="B800B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" name="Rectangle 7"/>
            <p:cNvSpPr>
              <a:spLocks noChangeArrowheads="1"/>
            </p:cNvSpPr>
            <p:nvPr/>
          </p:nvSpPr>
          <p:spPr bwMode="auto">
            <a:xfrm>
              <a:off x="2286000" y="3733800"/>
              <a:ext cx="990600" cy="914400"/>
            </a:xfrm>
            <a:prstGeom prst="rect">
              <a:avLst/>
            </a:prstGeom>
            <a:solidFill>
              <a:srgbClr val="B800B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" name="Rectangle 8"/>
            <p:cNvSpPr>
              <a:spLocks noChangeArrowheads="1"/>
            </p:cNvSpPr>
            <p:nvPr/>
          </p:nvSpPr>
          <p:spPr bwMode="auto">
            <a:xfrm>
              <a:off x="4267200" y="3733800"/>
              <a:ext cx="990600" cy="914400"/>
            </a:xfrm>
            <a:prstGeom prst="rect">
              <a:avLst/>
            </a:prstGeom>
            <a:solidFill>
              <a:srgbClr val="B800B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" name="Rectangle 9"/>
            <p:cNvSpPr>
              <a:spLocks noChangeArrowheads="1"/>
            </p:cNvSpPr>
            <p:nvPr/>
          </p:nvSpPr>
          <p:spPr bwMode="auto">
            <a:xfrm>
              <a:off x="6248400" y="3733800"/>
              <a:ext cx="990600" cy="914400"/>
            </a:xfrm>
            <a:prstGeom prst="rect">
              <a:avLst/>
            </a:prstGeom>
            <a:solidFill>
              <a:srgbClr val="B800B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" name="Rectangle 10"/>
            <p:cNvSpPr>
              <a:spLocks noChangeArrowheads="1"/>
            </p:cNvSpPr>
            <p:nvPr/>
          </p:nvSpPr>
          <p:spPr bwMode="auto">
            <a:xfrm>
              <a:off x="8229600" y="3733800"/>
              <a:ext cx="302400" cy="914400"/>
            </a:xfrm>
            <a:prstGeom prst="rect">
              <a:avLst/>
            </a:prstGeom>
            <a:solidFill>
              <a:srgbClr val="B800B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" name="Rectangle 12"/>
            <p:cNvSpPr>
              <a:spLocks noChangeArrowheads="1"/>
            </p:cNvSpPr>
            <p:nvPr/>
          </p:nvSpPr>
          <p:spPr bwMode="auto">
            <a:xfrm>
              <a:off x="2578100" y="2819400"/>
              <a:ext cx="990600" cy="914400"/>
            </a:xfrm>
            <a:prstGeom prst="rect">
              <a:avLst/>
            </a:prstGeom>
            <a:solidFill>
              <a:srgbClr val="B800B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" name="Rectangle 13"/>
            <p:cNvSpPr>
              <a:spLocks noChangeArrowheads="1"/>
            </p:cNvSpPr>
            <p:nvPr/>
          </p:nvSpPr>
          <p:spPr bwMode="auto">
            <a:xfrm>
              <a:off x="4559300" y="2819400"/>
              <a:ext cx="990600" cy="914400"/>
            </a:xfrm>
            <a:prstGeom prst="rect">
              <a:avLst/>
            </a:prstGeom>
            <a:solidFill>
              <a:srgbClr val="B800B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" name="Rectangle 14"/>
            <p:cNvSpPr>
              <a:spLocks noChangeArrowheads="1"/>
            </p:cNvSpPr>
            <p:nvPr/>
          </p:nvSpPr>
          <p:spPr bwMode="auto">
            <a:xfrm>
              <a:off x="6540500" y="2819400"/>
              <a:ext cx="990600" cy="914400"/>
            </a:xfrm>
            <a:prstGeom prst="rect">
              <a:avLst/>
            </a:prstGeom>
            <a:solidFill>
              <a:srgbClr val="B800B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3" name="Rectangle 15"/>
            <p:cNvSpPr>
              <a:spLocks noChangeArrowheads="1"/>
            </p:cNvSpPr>
            <p:nvPr/>
          </p:nvSpPr>
          <p:spPr bwMode="auto">
            <a:xfrm>
              <a:off x="1295400" y="2819400"/>
              <a:ext cx="304800" cy="914400"/>
            </a:xfrm>
            <a:prstGeom prst="rect">
              <a:avLst/>
            </a:prstGeom>
            <a:solidFill>
              <a:srgbClr val="B800B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4" name="Rectangle 16"/>
            <p:cNvSpPr>
              <a:spLocks noChangeArrowheads="1"/>
            </p:cNvSpPr>
            <p:nvPr/>
          </p:nvSpPr>
          <p:spPr bwMode="auto">
            <a:xfrm>
              <a:off x="2578100" y="4648200"/>
              <a:ext cx="990600" cy="914400"/>
            </a:xfrm>
            <a:prstGeom prst="rect">
              <a:avLst/>
            </a:prstGeom>
            <a:solidFill>
              <a:srgbClr val="B800B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5" name="Rectangle 17"/>
            <p:cNvSpPr>
              <a:spLocks noChangeArrowheads="1"/>
            </p:cNvSpPr>
            <p:nvPr/>
          </p:nvSpPr>
          <p:spPr bwMode="auto">
            <a:xfrm>
              <a:off x="4559300" y="4648200"/>
              <a:ext cx="990600" cy="914400"/>
            </a:xfrm>
            <a:prstGeom prst="rect">
              <a:avLst/>
            </a:prstGeom>
            <a:solidFill>
              <a:srgbClr val="B800B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6" name="Rectangle 18"/>
            <p:cNvSpPr>
              <a:spLocks noChangeArrowheads="1"/>
            </p:cNvSpPr>
            <p:nvPr/>
          </p:nvSpPr>
          <p:spPr bwMode="auto">
            <a:xfrm>
              <a:off x="6540500" y="4648200"/>
              <a:ext cx="990600" cy="914400"/>
            </a:xfrm>
            <a:prstGeom prst="rect">
              <a:avLst/>
            </a:prstGeom>
            <a:solidFill>
              <a:srgbClr val="B800B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7" name="Rectangle 19"/>
            <p:cNvSpPr>
              <a:spLocks noChangeArrowheads="1"/>
            </p:cNvSpPr>
            <p:nvPr/>
          </p:nvSpPr>
          <p:spPr bwMode="auto">
            <a:xfrm>
              <a:off x="1295400" y="4648200"/>
              <a:ext cx="304800" cy="914400"/>
            </a:xfrm>
            <a:prstGeom prst="rect">
              <a:avLst/>
            </a:prstGeom>
            <a:solidFill>
              <a:srgbClr val="B800B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990600" y="2667000"/>
            <a:ext cx="7239000" cy="1828800"/>
            <a:chOff x="990600" y="2667000"/>
            <a:chExt cx="7239000" cy="1828800"/>
          </a:xfrm>
        </p:grpSpPr>
        <p:sp>
          <p:nvSpPr>
            <p:cNvPr id="79" name="Line 20"/>
            <p:cNvSpPr>
              <a:spLocks noChangeShapeType="1"/>
            </p:cNvSpPr>
            <p:nvPr/>
          </p:nvSpPr>
          <p:spPr bwMode="auto">
            <a:xfrm>
              <a:off x="990600" y="2667000"/>
              <a:ext cx="7239000" cy="0"/>
            </a:xfrm>
            <a:prstGeom prst="lin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0" name="Line 21"/>
            <p:cNvSpPr>
              <a:spLocks noChangeShapeType="1"/>
            </p:cNvSpPr>
            <p:nvPr/>
          </p:nvSpPr>
          <p:spPr bwMode="auto">
            <a:xfrm>
              <a:off x="990600" y="3581400"/>
              <a:ext cx="7239000" cy="0"/>
            </a:xfrm>
            <a:prstGeom prst="lin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1" name="Line 22"/>
            <p:cNvSpPr>
              <a:spLocks noChangeShapeType="1"/>
            </p:cNvSpPr>
            <p:nvPr/>
          </p:nvSpPr>
          <p:spPr bwMode="auto">
            <a:xfrm>
              <a:off x="990600" y="4495800"/>
              <a:ext cx="7239000" cy="0"/>
            </a:xfrm>
            <a:prstGeom prst="lin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990600" y="1752600"/>
            <a:ext cx="7228800" cy="3657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Café Wall II</a:t>
            </a:r>
          </a:p>
        </p:txBody>
      </p:sp>
      <p:grpSp>
        <p:nvGrpSpPr>
          <p:cNvPr id="2" name="Group 24"/>
          <p:cNvGrpSpPr/>
          <p:nvPr/>
        </p:nvGrpSpPr>
        <p:grpSpPr>
          <a:xfrm>
            <a:off x="990600" y="1752600"/>
            <a:ext cx="7226300" cy="3657600"/>
            <a:chOff x="1295400" y="1905000"/>
            <a:chExt cx="7226300" cy="3657600"/>
          </a:xfrm>
          <a:solidFill>
            <a:srgbClr val="97DDBA"/>
          </a:solidFill>
        </p:grpSpPr>
        <p:sp>
          <p:nvSpPr>
            <p:cNvPr id="25603" name="Rectangle 3"/>
            <p:cNvSpPr>
              <a:spLocks noChangeArrowheads="1"/>
            </p:cNvSpPr>
            <p:nvPr/>
          </p:nvSpPr>
          <p:spPr bwMode="auto">
            <a:xfrm>
              <a:off x="1295400" y="1905000"/>
              <a:ext cx="990600" cy="91440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04" name="Rectangle 4"/>
            <p:cNvSpPr>
              <a:spLocks noChangeArrowheads="1"/>
            </p:cNvSpPr>
            <p:nvPr/>
          </p:nvSpPr>
          <p:spPr bwMode="auto">
            <a:xfrm>
              <a:off x="3276600" y="1905000"/>
              <a:ext cx="990600" cy="91440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5257800" y="1905000"/>
              <a:ext cx="990600" cy="91440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7239000" y="1905000"/>
              <a:ext cx="990600" cy="91440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07" name="Rectangle 7"/>
            <p:cNvSpPr>
              <a:spLocks noChangeArrowheads="1"/>
            </p:cNvSpPr>
            <p:nvPr/>
          </p:nvSpPr>
          <p:spPr bwMode="auto">
            <a:xfrm>
              <a:off x="1295400" y="3733800"/>
              <a:ext cx="990600" cy="91440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3276600" y="3733800"/>
              <a:ext cx="990600" cy="91440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09" name="Rectangle 9"/>
            <p:cNvSpPr>
              <a:spLocks noChangeArrowheads="1"/>
            </p:cNvSpPr>
            <p:nvPr/>
          </p:nvSpPr>
          <p:spPr bwMode="auto">
            <a:xfrm>
              <a:off x="5257800" y="3733800"/>
              <a:ext cx="990600" cy="91440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10" name="Rectangle 10"/>
            <p:cNvSpPr>
              <a:spLocks noChangeArrowheads="1"/>
            </p:cNvSpPr>
            <p:nvPr/>
          </p:nvSpPr>
          <p:spPr bwMode="auto">
            <a:xfrm>
              <a:off x="7239000" y="3733800"/>
              <a:ext cx="990600" cy="91440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12" name="Rectangle 12"/>
            <p:cNvSpPr>
              <a:spLocks noChangeArrowheads="1"/>
            </p:cNvSpPr>
            <p:nvPr/>
          </p:nvSpPr>
          <p:spPr bwMode="auto">
            <a:xfrm>
              <a:off x="1587500" y="2819400"/>
              <a:ext cx="990600" cy="91440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13" name="Rectangle 13"/>
            <p:cNvSpPr>
              <a:spLocks noChangeArrowheads="1"/>
            </p:cNvSpPr>
            <p:nvPr/>
          </p:nvSpPr>
          <p:spPr bwMode="auto">
            <a:xfrm>
              <a:off x="3568700" y="2819400"/>
              <a:ext cx="990600" cy="91440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14" name="Rectangle 14"/>
            <p:cNvSpPr>
              <a:spLocks noChangeArrowheads="1"/>
            </p:cNvSpPr>
            <p:nvPr/>
          </p:nvSpPr>
          <p:spPr bwMode="auto">
            <a:xfrm>
              <a:off x="5549900" y="2819400"/>
              <a:ext cx="990600" cy="91440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15" name="Rectangle 15"/>
            <p:cNvSpPr>
              <a:spLocks noChangeArrowheads="1"/>
            </p:cNvSpPr>
            <p:nvPr/>
          </p:nvSpPr>
          <p:spPr bwMode="auto">
            <a:xfrm>
              <a:off x="7531100" y="2819400"/>
              <a:ext cx="990600" cy="91440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16" name="Rectangle 16"/>
            <p:cNvSpPr>
              <a:spLocks noChangeArrowheads="1"/>
            </p:cNvSpPr>
            <p:nvPr/>
          </p:nvSpPr>
          <p:spPr bwMode="auto">
            <a:xfrm>
              <a:off x="1587500" y="4648200"/>
              <a:ext cx="990600" cy="91440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17" name="Rectangle 17"/>
            <p:cNvSpPr>
              <a:spLocks noChangeArrowheads="1"/>
            </p:cNvSpPr>
            <p:nvPr/>
          </p:nvSpPr>
          <p:spPr bwMode="auto">
            <a:xfrm>
              <a:off x="3568700" y="4648200"/>
              <a:ext cx="990600" cy="91440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18" name="Rectangle 18"/>
            <p:cNvSpPr>
              <a:spLocks noChangeArrowheads="1"/>
            </p:cNvSpPr>
            <p:nvPr/>
          </p:nvSpPr>
          <p:spPr bwMode="auto">
            <a:xfrm>
              <a:off x="5549900" y="4648200"/>
              <a:ext cx="990600" cy="91440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19" name="Rectangle 19"/>
            <p:cNvSpPr>
              <a:spLocks noChangeArrowheads="1"/>
            </p:cNvSpPr>
            <p:nvPr/>
          </p:nvSpPr>
          <p:spPr bwMode="auto">
            <a:xfrm>
              <a:off x="7531100" y="4648200"/>
              <a:ext cx="990600" cy="91440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" name="Group 40"/>
          <p:cNvGrpSpPr/>
          <p:nvPr/>
        </p:nvGrpSpPr>
        <p:grpSpPr>
          <a:xfrm>
            <a:off x="990600" y="1752600"/>
            <a:ext cx="7236600" cy="3657600"/>
            <a:chOff x="1295400" y="1905000"/>
            <a:chExt cx="7236600" cy="365760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2286000" y="1905000"/>
              <a:ext cx="990600" cy="914400"/>
            </a:xfrm>
            <a:prstGeom prst="rect">
              <a:avLst/>
            </a:prstGeom>
            <a:solidFill>
              <a:srgbClr val="B800B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4267200" y="1905000"/>
              <a:ext cx="990600" cy="914400"/>
            </a:xfrm>
            <a:prstGeom prst="rect">
              <a:avLst/>
            </a:prstGeom>
            <a:solidFill>
              <a:srgbClr val="B800B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6248400" y="1905000"/>
              <a:ext cx="990600" cy="914400"/>
            </a:xfrm>
            <a:prstGeom prst="rect">
              <a:avLst/>
            </a:prstGeom>
            <a:solidFill>
              <a:srgbClr val="B800B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8229600" y="1905000"/>
              <a:ext cx="302400" cy="914400"/>
            </a:xfrm>
            <a:prstGeom prst="rect">
              <a:avLst/>
            </a:prstGeom>
            <a:solidFill>
              <a:srgbClr val="B800B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2286000" y="3733800"/>
              <a:ext cx="990600" cy="914400"/>
            </a:xfrm>
            <a:prstGeom prst="rect">
              <a:avLst/>
            </a:prstGeom>
            <a:solidFill>
              <a:srgbClr val="B800B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4267200" y="3733800"/>
              <a:ext cx="990600" cy="914400"/>
            </a:xfrm>
            <a:prstGeom prst="rect">
              <a:avLst/>
            </a:prstGeom>
            <a:solidFill>
              <a:srgbClr val="B800B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6248400" y="3733800"/>
              <a:ext cx="990600" cy="914400"/>
            </a:xfrm>
            <a:prstGeom prst="rect">
              <a:avLst/>
            </a:prstGeom>
            <a:solidFill>
              <a:srgbClr val="B800B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8229600" y="3733800"/>
              <a:ext cx="302400" cy="914400"/>
            </a:xfrm>
            <a:prstGeom prst="rect">
              <a:avLst/>
            </a:prstGeom>
            <a:solidFill>
              <a:srgbClr val="B800B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2578100" y="2819400"/>
              <a:ext cx="990600" cy="914400"/>
            </a:xfrm>
            <a:prstGeom prst="rect">
              <a:avLst/>
            </a:prstGeom>
            <a:solidFill>
              <a:srgbClr val="B800B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4559300" y="2819400"/>
              <a:ext cx="990600" cy="914400"/>
            </a:xfrm>
            <a:prstGeom prst="rect">
              <a:avLst/>
            </a:prstGeom>
            <a:solidFill>
              <a:srgbClr val="B800B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6540500" y="2819400"/>
              <a:ext cx="990600" cy="914400"/>
            </a:xfrm>
            <a:prstGeom prst="rect">
              <a:avLst/>
            </a:prstGeom>
            <a:solidFill>
              <a:srgbClr val="B800B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1295400" y="2819400"/>
              <a:ext cx="304800" cy="914400"/>
            </a:xfrm>
            <a:prstGeom prst="rect">
              <a:avLst/>
            </a:prstGeom>
            <a:solidFill>
              <a:srgbClr val="B800B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2578100" y="4648200"/>
              <a:ext cx="990600" cy="914400"/>
            </a:xfrm>
            <a:prstGeom prst="rect">
              <a:avLst/>
            </a:prstGeom>
            <a:solidFill>
              <a:srgbClr val="B800B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8" name="Rectangle 17"/>
            <p:cNvSpPr>
              <a:spLocks noChangeArrowheads="1"/>
            </p:cNvSpPr>
            <p:nvPr/>
          </p:nvSpPr>
          <p:spPr bwMode="auto">
            <a:xfrm>
              <a:off x="4559300" y="4648200"/>
              <a:ext cx="990600" cy="914400"/>
            </a:xfrm>
            <a:prstGeom prst="rect">
              <a:avLst/>
            </a:prstGeom>
            <a:solidFill>
              <a:srgbClr val="B800B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" name="Rectangle 18"/>
            <p:cNvSpPr>
              <a:spLocks noChangeArrowheads="1"/>
            </p:cNvSpPr>
            <p:nvPr/>
          </p:nvSpPr>
          <p:spPr bwMode="auto">
            <a:xfrm>
              <a:off x="6540500" y="4648200"/>
              <a:ext cx="990600" cy="914400"/>
            </a:xfrm>
            <a:prstGeom prst="rect">
              <a:avLst/>
            </a:prstGeom>
            <a:solidFill>
              <a:srgbClr val="B800B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0" name="Rectangle 19"/>
            <p:cNvSpPr>
              <a:spLocks noChangeArrowheads="1"/>
            </p:cNvSpPr>
            <p:nvPr/>
          </p:nvSpPr>
          <p:spPr bwMode="auto">
            <a:xfrm>
              <a:off x="1295400" y="4648200"/>
              <a:ext cx="304800" cy="914400"/>
            </a:xfrm>
            <a:prstGeom prst="rect">
              <a:avLst/>
            </a:prstGeom>
            <a:solidFill>
              <a:srgbClr val="B800B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90600" y="2667000"/>
            <a:ext cx="7239000" cy="1828800"/>
            <a:chOff x="990600" y="2667000"/>
            <a:chExt cx="7239000" cy="1828800"/>
          </a:xfrm>
        </p:grpSpPr>
        <p:sp>
          <p:nvSpPr>
            <p:cNvPr id="25620" name="Line 20"/>
            <p:cNvSpPr>
              <a:spLocks noChangeShapeType="1"/>
            </p:cNvSpPr>
            <p:nvPr/>
          </p:nvSpPr>
          <p:spPr bwMode="auto">
            <a:xfrm>
              <a:off x="990600" y="2667000"/>
              <a:ext cx="7239000" cy="0"/>
            </a:xfrm>
            <a:prstGeom prst="lin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21" name="Line 21"/>
            <p:cNvSpPr>
              <a:spLocks noChangeShapeType="1"/>
            </p:cNvSpPr>
            <p:nvPr/>
          </p:nvSpPr>
          <p:spPr bwMode="auto">
            <a:xfrm>
              <a:off x="990600" y="3581400"/>
              <a:ext cx="7239000" cy="0"/>
            </a:xfrm>
            <a:prstGeom prst="lin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22" name="Line 22"/>
            <p:cNvSpPr>
              <a:spLocks noChangeShapeType="1"/>
            </p:cNvSpPr>
            <p:nvPr/>
          </p:nvSpPr>
          <p:spPr bwMode="auto">
            <a:xfrm>
              <a:off x="990600" y="4495800"/>
              <a:ext cx="7239000" cy="0"/>
            </a:xfrm>
            <a:prstGeom prst="lin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838200" y="55626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Right-click a light-coloured square, format shape and adjust the fill transparency until the distortion </a:t>
            </a:r>
            <a:r>
              <a:rPr lang="en-GB" sz="2400" i="1" dirty="0" smtClean="0"/>
              <a:t>just</a:t>
            </a:r>
            <a:r>
              <a:rPr lang="en-GB" sz="2400" dirty="0" smtClean="0"/>
              <a:t> </a:t>
            </a:r>
            <a:r>
              <a:rPr lang="en-GB" sz="2400" dirty="0" smtClean="0"/>
              <a:t>disappears. </a:t>
            </a:r>
            <a:r>
              <a:rPr lang="en-GB" sz="2400" dirty="0" smtClean="0"/>
              <a:t>What is special about the tile colours at this point?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46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Café Wall II</vt:lpstr>
      <vt:lpstr>Café Wall II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Helen Wright</dc:creator>
  <cp:lastModifiedBy>helenw</cp:lastModifiedBy>
  <cp:revision>18</cp:revision>
  <dcterms:created xsi:type="dcterms:W3CDTF">2006-08-16T00:00:00Z</dcterms:created>
  <dcterms:modified xsi:type="dcterms:W3CDTF">2012-02-01T15:38:04Z</dcterms:modified>
</cp:coreProperties>
</file>