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C0336-C0A3-4142-97AA-6A40796BC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66ADF-FFD3-4F21-B276-83930FFFC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5FCC5-B227-49D8-8BCC-98D70E96AC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D8954-00C9-468F-B2A3-E4A6EEF779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1631F-B30F-4E97-A768-F10F7DD28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4B1C0-16FC-4DFB-9645-D841A8041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3AF30-8ADB-4539-B87B-B99037BFC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448B3-BBDA-480A-9721-B467BBB457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AA6E1-8E40-4333-8967-C43912D249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24BBE-FF66-4C6B-9C5C-D0FA40A260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7F49D-42AF-4687-8E50-9C3A4776AE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8C9F15-6D2D-4651-A20B-69380DAE17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Café Wall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007368" y="1905000"/>
            <a:ext cx="990600" cy="914400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988568" y="1905000"/>
            <a:ext cx="990600" cy="914400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969768" y="1905000"/>
            <a:ext cx="990600" cy="914400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950968" y="1905000"/>
            <a:ext cx="990600" cy="914400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007368" y="3733800"/>
            <a:ext cx="990600" cy="914400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988568" y="3733800"/>
            <a:ext cx="990600" cy="914400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969768" y="3733800"/>
            <a:ext cx="990600" cy="914400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950968" y="3733800"/>
            <a:ext cx="990600" cy="914400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1979712" y="2819400"/>
            <a:ext cx="6934200" cy="2743200"/>
            <a:chOff x="1440" y="1776"/>
            <a:chExt cx="4368" cy="1728"/>
          </a:xfrm>
        </p:grpSpPr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440" y="1776"/>
              <a:ext cx="624" cy="576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688" y="1776"/>
              <a:ext cx="624" cy="576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936" y="1776"/>
              <a:ext cx="624" cy="576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5184" y="1776"/>
              <a:ext cx="624" cy="576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1440" y="2928"/>
              <a:ext cx="624" cy="576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9" name="Rectangle 17"/>
            <p:cNvSpPr>
              <a:spLocks noChangeArrowheads="1"/>
            </p:cNvSpPr>
            <p:nvPr/>
          </p:nvSpPr>
          <p:spPr bwMode="auto">
            <a:xfrm>
              <a:off x="2688" y="2928"/>
              <a:ext cx="624" cy="576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3936" y="2928"/>
              <a:ext cx="624" cy="576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5184" y="2928"/>
              <a:ext cx="624" cy="576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1007368" y="2819400"/>
            <a:ext cx="693420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1007368" y="3733800"/>
            <a:ext cx="693420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1007368" y="4648200"/>
            <a:ext cx="693420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1007368" y="1905000"/>
            <a:ext cx="693420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007368" y="5562600"/>
            <a:ext cx="693420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 flipV="1">
            <a:off x="8100318" y="52292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06787" y="6172478"/>
            <a:ext cx="8289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Click this square and drive the entire block to left and </a:t>
            </a:r>
            <a:r>
              <a:rPr lang="en-GB" dirty="0" smtClean="0"/>
              <a:t>right using the arrow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Café Wall</vt:lpstr>
    </vt:vector>
  </TitlesOfParts>
  <Company>University of Hull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Wall</dc:title>
  <dc:creator>Wright</dc:creator>
  <cp:lastModifiedBy>Helen Wright</cp:lastModifiedBy>
  <cp:revision>5</cp:revision>
  <dcterms:created xsi:type="dcterms:W3CDTF">2007-01-30T17:54:26Z</dcterms:created>
  <dcterms:modified xsi:type="dcterms:W3CDTF">2014-02-03T17:12:55Z</dcterms:modified>
</cp:coreProperties>
</file>