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9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19DCA1-9362-4EB6-866E-109876DAEF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1DF97-C58D-48FB-9E87-E1668FDD07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99A7-246D-4B0F-BFBE-38AEA2133B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5DD6BD-D1AF-479E-88DD-89201AB2EA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797AF-39E4-4165-A1AF-9C345BE5F8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D55BE-938D-4254-A187-A186C23E02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0C1EB-6629-42F3-898E-540CCFFEC1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B18665-F152-4A44-93F5-F49723D164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34B94C-1494-4286-864E-AABC1139E6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08F3B7-70E0-4E93-B5C9-B64E924589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8D6F0-A01E-4E3C-94A7-C37FBF30CC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D0E02D8-4AEB-499C-A259-DA6CEAE292E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Ponzo</a:t>
            </a:r>
            <a:r>
              <a:rPr lang="en-GB" dirty="0" smtClean="0"/>
              <a:t> Illusion</a:t>
            </a:r>
            <a:endParaRPr lang="en-GB" dirty="0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 flipH="1">
            <a:off x="3438525" y="1770063"/>
            <a:ext cx="595313" cy="3702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5033963" y="1765300"/>
            <a:ext cx="595312" cy="3702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083050" y="2365375"/>
            <a:ext cx="914400" cy="14605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083050" y="2634878"/>
            <a:ext cx="914400" cy="14605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516688" y="2636838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6659563" y="2655888"/>
            <a:ext cx="14414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dirty="0"/>
              <a:t>Drive the lower bar </a:t>
            </a:r>
            <a:r>
              <a:rPr lang="en-GB" dirty="0" smtClean="0"/>
              <a:t>down and up again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91680" y="5805264"/>
            <a:ext cx="644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Does the illusion diminish if you rotate </a:t>
            </a:r>
            <a:r>
              <a:rPr lang="en-GB" dirty="0" smtClean="0"/>
              <a:t>the whole figure </a:t>
            </a:r>
            <a:r>
              <a:rPr lang="en-GB" dirty="0" smtClean="0"/>
              <a:t>to be less suggestive of distance?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Ponzo Illusion</vt:lpstr>
    </vt:vector>
  </TitlesOfParts>
  <Company>University of Hull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“Perspective” Illusions</dc:title>
  <dc:creator>Wright</dc:creator>
  <cp:lastModifiedBy>Helen Wright</cp:lastModifiedBy>
  <cp:revision>4</cp:revision>
  <dcterms:created xsi:type="dcterms:W3CDTF">2007-02-08T14:18:52Z</dcterms:created>
  <dcterms:modified xsi:type="dcterms:W3CDTF">2015-02-09T09:57:42Z</dcterms:modified>
</cp:coreProperties>
</file>