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14B7-DD9D-460A-A618-61710EAB82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6AD39-4B15-4C73-8C59-8EE9D918F2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3602F-637E-4547-A572-C6D6F33DC2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D7EE7-51D4-4BCF-BF07-ADD388CCB2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33017-279E-49B8-A4FF-DDD79B7CBF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A4AA7-A638-4804-B0A3-0C7AC16C8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ACA9A-0258-441E-8EB6-7D4F464780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9F45E-1997-4A75-8D31-D417B0F390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5BFAD-4D56-41C9-89F1-AB08EFECB8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37B10-C4D9-4BA6-A4EC-2827401938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98802-2C66-49F3-956D-74897026B9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F5C63B-AFA3-4634-827E-5611BDD66C1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Simultaneous Contrast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827584" y="6093296"/>
            <a:ext cx="79208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200" dirty="0"/>
              <a:t>Push the white background to the back, to see something </a:t>
            </a:r>
            <a:r>
              <a:rPr lang="en-GB" sz="1200" dirty="0" smtClean="0"/>
              <a:t>surprising</a:t>
            </a:r>
            <a:br>
              <a:rPr lang="en-GB" sz="1200" dirty="0" smtClean="0"/>
            </a:br>
            <a:r>
              <a:rPr lang="en-GB" sz="1200" dirty="0" smtClean="0"/>
              <a:t>Then group together the bar and shaded background, and rotate them to check if the illusion’s orientation-sensitive</a:t>
            </a:r>
            <a:endParaRPr lang="en-US" sz="1200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691680" y="1412776"/>
            <a:ext cx="5715000" cy="4572000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331640" y="1196752"/>
            <a:ext cx="6480720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771800" y="3429000"/>
            <a:ext cx="3733800" cy="53340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V="1">
            <a:off x="3348038" y="5734050"/>
            <a:ext cx="0" cy="4312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Simultaneous Contrast</vt:lpstr>
    </vt:vector>
  </TitlesOfParts>
  <Company>University of Hull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Simultaneous Contrast</dc:title>
  <dc:creator>Wright</dc:creator>
  <cp:lastModifiedBy>Helen Wright</cp:lastModifiedBy>
  <cp:revision>4</cp:revision>
  <dcterms:created xsi:type="dcterms:W3CDTF">2007-01-30T17:53:33Z</dcterms:created>
  <dcterms:modified xsi:type="dcterms:W3CDTF">2014-02-04T15:13:59Z</dcterms:modified>
</cp:coreProperties>
</file>