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9144000" cy="6858000" type="screen4x3"/>
  <p:notesSz cx="7099300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39A"/>
    <a:srgbClr val="4D9299"/>
    <a:srgbClr val="63AAB1"/>
    <a:srgbClr val="7C7DD2"/>
    <a:srgbClr val="7C7CD2"/>
    <a:srgbClr val="848484"/>
    <a:srgbClr val="888888"/>
    <a:srgbClr val="808080"/>
    <a:srgbClr val="828282"/>
    <a:srgbClr val="8686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4363" autoAdjust="0"/>
  </p:normalViewPr>
  <p:slideViewPr>
    <p:cSldViewPr snapToGrid="0" snapToObjects="1">
      <p:cViewPr>
        <p:scale>
          <a:sx n="70" d="100"/>
          <a:sy n="70" d="100"/>
        </p:scale>
        <p:origin x="-175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162150" cy="78162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A35233E-FE11-492E-A043-2E9EC5C63FED}" type="datetimeFigureOut">
              <a:rPr lang="en-US" smtClean="0"/>
              <a:pPr/>
              <a:t>2/15/2012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23936B-C8E7-4031-A270-6BAF250C0D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45A50-6AAE-4D22-86D4-9FAF3C795B36}" type="datetimeFigureOut">
              <a:rPr lang="en-US" smtClean="0"/>
              <a:pPr/>
              <a:t>2/15/2012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ABE5-985F-46B0-BC1B-5DAC7F1A529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Majority </a:t>
            </a:r>
            <a:r>
              <a:rPr lang="en-GB" dirty="0" smtClean="0"/>
              <a:t>of </a:t>
            </a:r>
            <a:r>
              <a:rPr lang="en-GB" dirty="0" smtClean="0"/>
              <a:t>LH </a:t>
            </a:r>
            <a:r>
              <a:rPr lang="en-GB" dirty="0" smtClean="0"/>
              <a:t>greys contrast with </a:t>
            </a:r>
            <a:r>
              <a:rPr lang="en-GB" dirty="0" smtClean="0"/>
              <a:t>black (vice versa for RH), which by</a:t>
            </a:r>
            <a:r>
              <a:rPr lang="en-GB" baseline="0" dirty="0" smtClean="0"/>
              <a:t> </a:t>
            </a:r>
            <a:r>
              <a:rPr lang="en-GB" baseline="0" dirty="0" smtClean="0"/>
              <a:t>lateral inhibition </a:t>
            </a:r>
            <a:r>
              <a:rPr lang="en-GB" baseline="0" dirty="0" smtClean="0"/>
              <a:t>should send the perception of grey in the opposite sense to what is seen.  In fact, the RH is probably seen as if painted on the black </a:t>
            </a:r>
            <a:r>
              <a:rPr lang="en-GB" baseline="0" dirty="0" smtClean="0"/>
              <a:t>‘fence’ panels, </a:t>
            </a:r>
            <a:r>
              <a:rPr lang="en-GB" baseline="0" dirty="0" smtClean="0"/>
              <a:t>so the operating contrast is with black.  The LH is conversely seen as if painted on the white </a:t>
            </a:r>
            <a:r>
              <a:rPr lang="en-GB" baseline="0" dirty="0" smtClean="0"/>
              <a:t>panels, </a:t>
            </a:r>
            <a:r>
              <a:rPr lang="en-GB" baseline="0" dirty="0" smtClean="0"/>
              <a:t>so the operating contrast is with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ABE5-985F-46B0-BC1B-5DAC7F1A52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FB252-C61A-4EDC-875D-49BA3D88F4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8A3AB-2157-4FDC-B970-98860F8866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7A09-5AFC-4D0A-BBE1-1A50B46683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AB465-AE6E-41DE-97A4-0FBAE8E2EBC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37173-F225-4096-96AB-9DC339F0AE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2A9E8-87F1-443E-90AD-708899545E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585C-EB86-4253-A26C-4705BA03A9B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5885C-A239-4D8D-A72B-C4C90F8B84D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F3CEA-A2E3-4F92-B016-777FAB60B7B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32DC6-C676-4E80-82A9-4411E8F5514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E49D9-C5B7-46B4-81A4-2311346F9A0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579BEE-3C01-408C-8703-895F19D3C86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02131" y="1596575"/>
            <a:ext cx="4102883" cy="39333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9431" y="1596575"/>
            <a:ext cx="7881257" cy="5370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9431" y="2728689"/>
            <a:ext cx="7881257" cy="5370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9431" y="3860803"/>
            <a:ext cx="7881257" cy="5370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9431" y="4992917"/>
            <a:ext cx="7881257" cy="5370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04974" y="1596575"/>
            <a:ext cx="2133600" cy="39333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74462" y="2133603"/>
            <a:ext cx="4412338" cy="2859314"/>
            <a:chOff x="4158446" y="2133603"/>
            <a:chExt cx="4412338" cy="285931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158446" y="2133603"/>
              <a:ext cx="4412338" cy="5950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158446" y="3265717"/>
              <a:ext cx="4412338" cy="5950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58446" y="4397831"/>
              <a:ext cx="4412338" cy="5950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White’s </a:t>
            </a:r>
            <a:r>
              <a:rPr kumimoji="0" lang="en-GB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Illusion</a:t>
            </a:r>
            <a:endParaRPr kumimoji="0" lang="en-GB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537" y="6127846"/>
            <a:ext cx="8169263" cy="5979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l"/>
            <a:r>
              <a:rPr lang="en-GB" sz="2400" dirty="0" smtClean="0"/>
              <a:t>Move the mask out of the way, to see if the greys are the same</a:t>
            </a:r>
            <a:endParaRPr lang="en-GB" sz="24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5677469" y="4708478"/>
            <a:ext cx="532263" cy="1419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99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csshw</cp:lastModifiedBy>
  <cp:revision>77</cp:revision>
  <cp:lastPrinted>1601-01-01T00:00:00Z</cp:lastPrinted>
  <dcterms:created xsi:type="dcterms:W3CDTF">1601-01-01T00:00:00Z</dcterms:created>
  <dcterms:modified xsi:type="dcterms:W3CDTF">2012-02-15T15:53:17Z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