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1386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6654-799A-45DF-9514-66DB7FD3EF66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EC49-AD90-4284-BE02-48D10B9A83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07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6654-799A-45DF-9514-66DB7FD3EF66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EC49-AD90-4284-BE02-48D10B9A83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25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6654-799A-45DF-9514-66DB7FD3EF66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EC49-AD90-4284-BE02-48D10B9A83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8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6654-799A-45DF-9514-66DB7FD3EF66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EC49-AD90-4284-BE02-48D10B9A83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1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6654-799A-45DF-9514-66DB7FD3EF66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EC49-AD90-4284-BE02-48D10B9A83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20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6654-799A-45DF-9514-66DB7FD3EF66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EC49-AD90-4284-BE02-48D10B9A83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58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6654-799A-45DF-9514-66DB7FD3EF66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EC49-AD90-4284-BE02-48D10B9A83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62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6654-799A-45DF-9514-66DB7FD3EF66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EC49-AD90-4284-BE02-48D10B9A83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39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6654-799A-45DF-9514-66DB7FD3EF66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EC49-AD90-4284-BE02-48D10B9A83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18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6654-799A-45DF-9514-66DB7FD3EF66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EC49-AD90-4284-BE02-48D10B9A83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84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6654-799A-45DF-9514-66DB7FD3EF66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EC49-AD90-4284-BE02-48D10B9A83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01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6654-799A-45DF-9514-66DB7FD3EF66}" type="datetimeFigureOut">
              <a:rPr lang="fr-FR" smtClean="0"/>
              <a:t>18/10/2022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BEC49-AD90-4284-BE02-48D10B9A83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13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necteur droit 29"/>
          <p:cNvCxnSpPr/>
          <p:nvPr/>
        </p:nvCxnSpPr>
        <p:spPr>
          <a:xfrm>
            <a:off x="1397000" y="361950"/>
            <a:ext cx="0" cy="1524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519113" y="1093787"/>
            <a:ext cx="170815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1394619" y="438150"/>
            <a:ext cx="0" cy="85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394619" y="1735931"/>
            <a:ext cx="0" cy="85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78644" y="1093787"/>
            <a:ext cx="666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114549" y="1093787"/>
            <a:ext cx="666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1397000" y="628650"/>
            <a:ext cx="0" cy="10795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1397000" y="1517650"/>
            <a:ext cx="0" cy="10795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1841501" y="1093787"/>
            <a:ext cx="128587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772320" y="1093787"/>
            <a:ext cx="128587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394619" y="847725"/>
            <a:ext cx="0" cy="78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1394619" y="1343025"/>
            <a:ext cx="0" cy="78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1612106" y="1093787"/>
            <a:ext cx="73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1081088" y="1093787"/>
            <a:ext cx="73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1348582" y="1046561"/>
            <a:ext cx="92074" cy="9286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476510" y="1077518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0°</a:t>
            </a:r>
            <a:endParaRPr lang="fr-FR" sz="1000" dirty="0"/>
          </a:p>
        </p:txBody>
      </p:sp>
      <p:sp>
        <p:nvSpPr>
          <p:cNvPr id="59" name="ZoneTexte 58"/>
          <p:cNvSpPr txBox="1"/>
          <p:nvPr/>
        </p:nvSpPr>
        <p:spPr>
          <a:xfrm>
            <a:off x="671937" y="1077517"/>
            <a:ext cx="3679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90°</a:t>
            </a:r>
            <a:endParaRPr lang="fr-FR" sz="1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927925" y="1077516"/>
            <a:ext cx="498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180°</a:t>
            </a:r>
            <a:endParaRPr lang="fr-FR" sz="10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419994" y="4019550"/>
            <a:ext cx="2012690" cy="2667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Table</a:t>
            </a:r>
            <a:endParaRPr lang="fr-FR" dirty="0"/>
          </a:p>
        </p:txBody>
      </p:sp>
      <p:sp>
        <p:nvSpPr>
          <p:cNvPr id="62" name="Rectangle 61"/>
          <p:cNvSpPr/>
          <p:nvPr/>
        </p:nvSpPr>
        <p:spPr>
          <a:xfrm>
            <a:off x="2058033" y="2933700"/>
            <a:ext cx="229395" cy="1085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à coins arrondis 62"/>
          <p:cNvSpPr/>
          <p:nvPr/>
        </p:nvSpPr>
        <p:spPr>
          <a:xfrm>
            <a:off x="2673350" y="2298144"/>
            <a:ext cx="1162050" cy="3688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Source</a:t>
            </a:r>
            <a:endParaRPr lang="fr-FR" dirty="0"/>
          </a:p>
        </p:txBody>
      </p:sp>
      <p:cxnSp>
        <p:nvCxnSpPr>
          <p:cNvPr id="67" name="Connecteur droit avec flèche 66"/>
          <p:cNvCxnSpPr>
            <a:endCxn id="62" idx="1"/>
          </p:cNvCxnSpPr>
          <p:nvPr/>
        </p:nvCxnSpPr>
        <p:spPr>
          <a:xfrm>
            <a:off x="1685925" y="3130550"/>
            <a:ext cx="372108" cy="346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936242" y="2884329"/>
            <a:ext cx="1040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Plaque épaisse</a:t>
            </a:r>
            <a:endParaRPr lang="fr-FR" sz="1000" dirty="0"/>
          </a:p>
        </p:txBody>
      </p:sp>
      <p:sp>
        <p:nvSpPr>
          <p:cNvPr id="69" name="Rectangle 68"/>
          <p:cNvSpPr/>
          <p:nvPr/>
        </p:nvSpPr>
        <p:spPr>
          <a:xfrm>
            <a:off x="2227263" y="2933700"/>
            <a:ext cx="1074737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2147886" y="2861469"/>
            <a:ext cx="1074737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2" name="Connecteur droit 71"/>
          <p:cNvCxnSpPr/>
          <p:nvPr/>
        </p:nvCxnSpPr>
        <p:spPr>
          <a:xfrm flipH="1">
            <a:off x="3162300" y="3613150"/>
            <a:ext cx="311150" cy="62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3019425" y="3773169"/>
            <a:ext cx="5969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513900" y="3967638"/>
            <a:ext cx="817470" cy="45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2575559" y="4162107"/>
            <a:ext cx="817470" cy="45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0" name="Connecteur droit avec flèche 79"/>
          <p:cNvCxnSpPr/>
          <p:nvPr/>
        </p:nvCxnSpPr>
        <p:spPr>
          <a:xfrm flipH="1">
            <a:off x="3302000" y="2933700"/>
            <a:ext cx="844550" cy="39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endCxn id="70" idx="3"/>
          </p:cNvCxnSpPr>
          <p:nvPr/>
        </p:nvCxnSpPr>
        <p:spPr>
          <a:xfrm flipH="1" flipV="1">
            <a:off x="3222623" y="2884329"/>
            <a:ext cx="923927" cy="43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4080207" y="2782769"/>
            <a:ext cx="93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Réglets</a:t>
            </a:r>
            <a:endParaRPr lang="fr-FR" sz="1000" dirty="0"/>
          </a:p>
        </p:txBody>
      </p:sp>
      <p:cxnSp>
        <p:nvCxnSpPr>
          <p:cNvPr id="88" name="Connecteur droit avec flèche 87"/>
          <p:cNvCxnSpPr>
            <a:endCxn id="78" idx="3"/>
          </p:cNvCxnSpPr>
          <p:nvPr/>
        </p:nvCxnSpPr>
        <p:spPr>
          <a:xfrm flipH="1" flipV="1">
            <a:off x="3393029" y="4184967"/>
            <a:ext cx="442371" cy="164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>
            <a:endCxn id="77" idx="3"/>
          </p:cNvCxnSpPr>
          <p:nvPr/>
        </p:nvCxnSpPr>
        <p:spPr>
          <a:xfrm flipH="1" flipV="1">
            <a:off x="3331370" y="3990498"/>
            <a:ext cx="504030" cy="358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>
            <a:off x="3435748" y="4456748"/>
            <a:ext cx="12124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Ombre des réglets</a:t>
            </a:r>
            <a:endParaRPr lang="fr-FR" sz="1000" dirty="0"/>
          </a:p>
        </p:txBody>
      </p:sp>
      <p:cxnSp>
        <p:nvCxnSpPr>
          <p:cNvPr id="98" name="Connecteur droit avec flèche 97"/>
          <p:cNvCxnSpPr/>
          <p:nvPr/>
        </p:nvCxnSpPr>
        <p:spPr>
          <a:xfrm>
            <a:off x="3302000" y="2662200"/>
            <a:ext cx="0" cy="199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6572250" y="736600"/>
            <a:ext cx="485775" cy="999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" name="Connecteur droit 101"/>
          <p:cNvCxnSpPr/>
          <p:nvPr/>
        </p:nvCxnSpPr>
        <p:spPr>
          <a:xfrm>
            <a:off x="6575425" y="926306"/>
            <a:ext cx="79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6978650" y="926306"/>
            <a:ext cx="79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6978650" y="1085056"/>
            <a:ext cx="79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6569075" y="1085056"/>
            <a:ext cx="79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6985000" y="1243806"/>
            <a:ext cx="79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6575425" y="1246187"/>
            <a:ext cx="79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6578600" y="1421606"/>
            <a:ext cx="79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6981825" y="1421606"/>
            <a:ext cx="79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6981825" y="1580356"/>
            <a:ext cx="79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>
            <a:off x="6572250" y="1580356"/>
            <a:ext cx="79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6988175" y="1739106"/>
            <a:ext cx="79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6578600" y="1741487"/>
            <a:ext cx="79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7013575" y="777081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>
            <a:off x="7013575" y="815181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7013575" y="850106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7013575" y="891381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75425" y="777081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6575425" y="815181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6575425" y="850106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6575425" y="891381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7013575" y="969962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7013575" y="1008062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7013575" y="1042987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7013575" y="1084262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6575425" y="969962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6575425" y="1008062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6575425" y="1042987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>
            <a:off x="6575425" y="1084262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7013575" y="1124744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7013575" y="1162844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7013575" y="1197769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6575425" y="1124744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6575425" y="1162844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6575425" y="1197769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7013575" y="1285637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>
            <a:off x="7013575" y="1323737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>
            <a:off x="7013575" y="1358662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6575425" y="1285637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>
            <a:off x="6575425" y="1323737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6575425" y="1358662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7013575" y="1470818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>
            <a:off x="7013575" y="1508918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>
            <a:off x="7013575" y="1543843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>
            <a:off x="6575425" y="1470818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>
            <a:off x="6575425" y="1508918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>
            <a:off x="6575425" y="1543843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>
            <a:off x="7013575" y="1624806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7013575" y="1662906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>
            <a:off x="7013575" y="1697831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>
            <a:off x="6575425" y="1624806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>
            <a:off x="6575425" y="1662906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>
            <a:off x="6575425" y="1697831"/>
            <a:ext cx="5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9513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14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Gontier Charlotte</dc:creator>
  <cp:lastModifiedBy>Gontier Charlotte</cp:lastModifiedBy>
  <cp:revision>4</cp:revision>
  <dcterms:created xsi:type="dcterms:W3CDTF">2022-10-18T11:25:47Z</dcterms:created>
  <dcterms:modified xsi:type="dcterms:W3CDTF">2022-10-18T16:34:48Z</dcterms:modified>
</cp:coreProperties>
</file>