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28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22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66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2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1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0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1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3647-3F0D-4BBF-90BA-B7EAAF5C7FC4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61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3647-3F0D-4BBF-90BA-B7EAAF5C7FC4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A059-23AF-4163-B5E0-158B9D9FB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8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3808" y="2852936"/>
            <a:ext cx="187220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2827141" y="3041635"/>
            <a:ext cx="1872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43808" y="3218697"/>
            <a:ext cx="1872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843808" y="3429000"/>
            <a:ext cx="1872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843808" y="3645024"/>
            <a:ext cx="1872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48064" y="2852936"/>
            <a:ext cx="187220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5131397" y="3041635"/>
            <a:ext cx="1872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148064" y="3218697"/>
            <a:ext cx="1872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148064" y="3429000"/>
            <a:ext cx="1872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148064" y="3645024"/>
            <a:ext cx="1872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2943486" y="1844824"/>
            <a:ext cx="1672851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 rot="5400000">
            <a:off x="7083946" y="3104965"/>
            <a:ext cx="1672851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Source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3671900" y="3041635"/>
            <a:ext cx="21602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671899" y="3218697"/>
            <a:ext cx="21602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3676530" y="3429000"/>
            <a:ext cx="21602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671900" y="3647283"/>
            <a:ext cx="21602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5148064" y="3429000"/>
            <a:ext cx="1888832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7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58772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8316416" y="5877272"/>
            <a:ext cx="0" cy="980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668344" y="619770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 cm</a:t>
            </a:r>
            <a:endParaRPr lang="fr-FR" sz="1400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8965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8316416" y="4896584"/>
            <a:ext cx="0" cy="980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668344" y="521702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 cm</a:t>
            </a:r>
            <a:endParaRPr lang="fr-FR" sz="14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0" y="6741368"/>
            <a:ext cx="9144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890084" y="646783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25,4 cm</a:t>
            </a:r>
            <a:endParaRPr lang="fr-FR" sz="1400" dirty="0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043608" y="0"/>
            <a:ext cx="0" cy="489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0" y="4581128"/>
            <a:ext cx="10436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44512" y="42672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3 cm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053945" y="3824392"/>
            <a:ext cx="81003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831053" y="373121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22,4 cm</a:t>
            </a:r>
            <a:endParaRPr lang="fr-FR" sz="1400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778633" y="0"/>
            <a:ext cx="0" cy="4896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0" y="1988840"/>
            <a:ext cx="8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14,32 cm</a:t>
            </a:r>
            <a:endParaRPr lang="fr-FR" sz="1400" dirty="0"/>
          </a:p>
        </p:txBody>
      </p:sp>
      <p:cxnSp>
        <p:nvCxnSpPr>
          <p:cNvPr id="28" name="Connecteur droit 27"/>
          <p:cNvCxnSpPr/>
          <p:nvPr/>
        </p:nvCxnSpPr>
        <p:spPr>
          <a:xfrm flipH="1">
            <a:off x="1691678" y="0"/>
            <a:ext cx="3" cy="328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2987824" y="0"/>
            <a:ext cx="0" cy="328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4427984" y="-16008"/>
            <a:ext cx="0" cy="3300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5868144" y="-16008"/>
            <a:ext cx="0" cy="3300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7452320" y="-16008"/>
            <a:ext cx="0" cy="3300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1717253" y="3579346"/>
            <a:ext cx="12961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077294" y="329131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4 cm</a:t>
            </a:r>
            <a:endParaRPr lang="fr-FR" sz="1400" dirty="0"/>
          </a:p>
        </p:txBody>
      </p:sp>
      <p:cxnSp>
        <p:nvCxnSpPr>
          <p:cNvPr id="43" name="Connecteur droit 42"/>
          <p:cNvCxnSpPr/>
          <p:nvPr/>
        </p:nvCxnSpPr>
        <p:spPr>
          <a:xfrm>
            <a:off x="1691679" y="3284984"/>
            <a:ext cx="7452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1691679" y="2204864"/>
            <a:ext cx="7452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691679" y="1052736"/>
            <a:ext cx="7452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1547665" y="2204865"/>
            <a:ext cx="1" cy="10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1053945" y="2483023"/>
            <a:ext cx="648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 cm</a:t>
            </a:r>
            <a:endParaRPr lang="fr-FR" sz="1400" dirty="0"/>
          </a:p>
        </p:txBody>
      </p:sp>
      <p:cxnSp>
        <p:nvCxnSpPr>
          <p:cNvPr id="62" name="Connecteur droit 61"/>
          <p:cNvCxnSpPr/>
          <p:nvPr/>
        </p:nvCxnSpPr>
        <p:spPr>
          <a:xfrm flipH="1" flipV="1">
            <a:off x="1033272" y="3566160"/>
            <a:ext cx="10336" cy="13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043608" y="3717032"/>
            <a:ext cx="8100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1403648" y="3717032"/>
            <a:ext cx="0" cy="1179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1475656" y="414908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 cm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9681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772816"/>
            <a:ext cx="7776864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539552" y="2132856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59390" y="6237312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79228" y="4293096"/>
            <a:ext cx="7737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59390" y="4509120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39552" y="472514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59390" y="4941168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59390" y="5157192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39552" y="5373216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39552" y="5589240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59390" y="5805264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552" y="6021288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59390" y="4077072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59390" y="3861048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59390" y="3645024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559390" y="3429000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59390" y="3212976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59390" y="2996952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59390" y="2780928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59390" y="2564904"/>
            <a:ext cx="775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07504" y="42885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10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107504" y="20411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20</a:t>
            </a:r>
            <a:endParaRPr lang="fr-FR" sz="1400" dirty="0"/>
          </a:p>
        </p:txBody>
      </p:sp>
      <p:cxnSp>
        <p:nvCxnSpPr>
          <p:cNvPr id="46" name="Connecteur droit 45"/>
          <p:cNvCxnSpPr/>
          <p:nvPr/>
        </p:nvCxnSpPr>
        <p:spPr>
          <a:xfrm>
            <a:off x="539552" y="2312320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39552" y="184482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39552" y="220486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39552" y="2060848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8367126" y="2369473"/>
            <a:ext cx="21298" cy="4083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8438657" y="3244396"/>
            <a:ext cx="369332" cy="20882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200" dirty="0" smtClean="0"/>
              <a:t>Plaques de 1 cm</a:t>
            </a:r>
            <a:endParaRPr lang="fr-FR" sz="1200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H="1" flipV="1">
            <a:off x="8312526" y="2266595"/>
            <a:ext cx="423235" cy="205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7587120" y="1321949"/>
            <a:ext cx="2407" cy="494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>
            <a:off x="7650815" y="1234937"/>
            <a:ext cx="1861" cy="933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8316416" y="2022159"/>
            <a:ext cx="336174" cy="80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316416" y="177833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/>
              <a:t>Plaque de </a:t>
            </a:r>
            <a:br>
              <a:rPr lang="fr-FR" sz="1200" dirty="0" smtClean="0"/>
            </a:br>
            <a:r>
              <a:rPr lang="fr-FR" sz="1200" dirty="0" smtClean="0"/>
              <a:t>0,1 cm</a:t>
            </a:r>
            <a:endParaRPr lang="fr-FR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7301063" y="757397"/>
            <a:ext cx="9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Plaques de </a:t>
            </a:r>
            <a:br>
              <a:rPr lang="fr-FR" sz="1200" dirty="0" smtClean="0"/>
            </a:br>
            <a:r>
              <a:rPr lang="fr-FR" sz="1200" dirty="0" smtClean="0"/>
              <a:t>0,2 cm</a:t>
            </a:r>
            <a:endParaRPr lang="fr-FR" sz="1200" dirty="0"/>
          </a:p>
        </p:txBody>
      </p:sp>
      <p:sp>
        <p:nvSpPr>
          <p:cNvPr id="75" name="ZoneTexte 74"/>
          <p:cNvSpPr txBox="1"/>
          <p:nvPr/>
        </p:nvSpPr>
        <p:spPr>
          <a:xfrm>
            <a:off x="8367126" y="2398127"/>
            <a:ext cx="97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Plaque de 0,5 cm</a:t>
            </a:r>
            <a:endParaRPr lang="fr-FR" sz="1200" dirty="0"/>
          </a:p>
        </p:txBody>
      </p:sp>
      <p:cxnSp>
        <p:nvCxnSpPr>
          <p:cNvPr id="77" name="Connecteur droit 76"/>
          <p:cNvCxnSpPr/>
          <p:nvPr/>
        </p:nvCxnSpPr>
        <p:spPr>
          <a:xfrm>
            <a:off x="4139222" y="1855978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4139222" y="2996952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4139222" y="2780928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139952" y="2063152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4139952" y="2132856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139222" y="2564904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250894" y="222914"/>
            <a:ext cx="6109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Z</a:t>
            </a:r>
            <a:r>
              <a:rPr lang="fr-FR" sz="1200" baseline="-25000" dirty="0" err="1" smtClean="0"/>
              <a:t>max</a:t>
            </a:r>
            <a:r>
              <a:rPr lang="fr-FR" sz="1200" dirty="0" smtClean="0"/>
              <a:t> estimé à 1,38 cm</a:t>
            </a:r>
          </a:p>
          <a:p>
            <a:r>
              <a:rPr lang="fr-FR" sz="1200" dirty="0" smtClean="0"/>
              <a:t>E : 6FFF sur le </a:t>
            </a:r>
            <a:r>
              <a:rPr lang="fr-FR" sz="1200" dirty="0" err="1" smtClean="0"/>
              <a:t>TrueBeam</a:t>
            </a:r>
            <a:endParaRPr lang="fr-FR" sz="1200" dirty="0" smtClean="0"/>
          </a:p>
          <a:p>
            <a:r>
              <a:rPr lang="fr-FR" sz="1200" dirty="0" smtClean="0"/>
              <a:t>21 cm de plaques RW3</a:t>
            </a:r>
          </a:p>
          <a:p>
            <a:r>
              <a:rPr lang="fr-FR" sz="1200" dirty="0" smtClean="0"/>
              <a:t>15 morceaux de film radiochromique</a:t>
            </a:r>
          </a:p>
          <a:p>
            <a:r>
              <a:rPr lang="fr-FR" sz="1200" dirty="0" smtClean="0"/>
              <a:t>0,2-1,0,1-0,2-0,5-1-1-1-1…</a:t>
            </a:r>
          </a:p>
        </p:txBody>
      </p:sp>
      <p:cxnSp>
        <p:nvCxnSpPr>
          <p:cNvPr id="86" name="Connecteur droit 85"/>
          <p:cNvCxnSpPr/>
          <p:nvPr/>
        </p:nvCxnSpPr>
        <p:spPr>
          <a:xfrm>
            <a:off x="4139222" y="1772816"/>
            <a:ext cx="648072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/>
          <p:nvPr/>
        </p:nvCxnSpPr>
        <p:spPr>
          <a:xfrm>
            <a:off x="6371470" y="1248517"/>
            <a:ext cx="0" cy="692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5780104" y="102776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Plaque de 1 cm </a:t>
            </a:r>
            <a:endParaRPr lang="fr-FR" sz="1200" dirty="0"/>
          </a:p>
        </p:txBody>
      </p:sp>
      <p:cxnSp>
        <p:nvCxnSpPr>
          <p:cNvPr id="116" name="Connecteur droit 115"/>
          <p:cNvCxnSpPr/>
          <p:nvPr/>
        </p:nvCxnSpPr>
        <p:spPr>
          <a:xfrm>
            <a:off x="4139952" y="2204864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4139222" y="2312320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4139952" y="3429000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4139952" y="3861048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4139222" y="4293096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139222" y="4725144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139952" y="5373216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4139952" y="6021288"/>
            <a:ext cx="64807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1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752" y="1484784"/>
            <a:ext cx="3240360" cy="41044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419872" y="1484784"/>
            <a:ext cx="1089280" cy="41044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339752" y="1484784"/>
            <a:ext cx="3240360" cy="7920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39752" y="3140968"/>
            <a:ext cx="3240360" cy="796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339752" y="3941064"/>
            <a:ext cx="3240360" cy="84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339752" y="4782280"/>
            <a:ext cx="3240360" cy="8069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468568" y="1628697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Gy : -0,73 %</a:t>
            </a:r>
          </a:p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 Gy : 1,10 %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387872" y="3289624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Gy : -1,54 %</a:t>
            </a:r>
          </a:p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 Gy : -24,35 %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99168" y="4944630"/>
            <a:ext cx="1264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Gy : -0,95 %</a:t>
            </a:r>
          </a:p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 Gy : -18,51 %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339752" y="980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Haut du scanner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732136" y="1484784"/>
            <a:ext cx="461665" cy="410445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dirty="0" smtClean="0"/>
              <a:t>Droite du scanner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025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108</Words>
  <Application>Microsoft Office PowerPoint</Application>
  <PresentationFormat>Affichage à l'écran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Centre Gauducheau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Gontier Charlotte</dc:creator>
  <cp:lastModifiedBy>Gontier Charlotte</cp:lastModifiedBy>
  <cp:revision>13</cp:revision>
  <dcterms:created xsi:type="dcterms:W3CDTF">2022-10-17T09:02:03Z</dcterms:created>
  <dcterms:modified xsi:type="dcterms:W3CDTF">2022-10-28T09:04:51Z</dcterms:modified>
</cp:coreProperties>
</file>