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4B2FD-EEA0-4F0F-AC31-6C2DFD76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8BE338-5FF2-4B8A-A150-888472C7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44438-60FF-4CB6-9816-7A3ADBD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32D73-03F4-4F8C-A114-5342A9D6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6B74DF-E7E7-4B55-8E7B-9CE35181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96322-C395-4F46-A7EA-628FD045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9045D4-FAC2-4188-93D6-0D4CDFA19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446A85-DA2E-466F-953B-1F25F06B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1ABB30-3CAE-4B3C-B74A-CBBC7E28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3FDC9-75C1-410A-BA08-8DA920E6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03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4BD0A5-F34C-43FA-93A1-AF50BC11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55812-4E23-47CA-A5D4-2EBE88CDA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C2171C-393A-4FBE-B055-D5B94222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7ED58-5621-44C7-82B9-6931B47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40B4C-CD63-4F5D-A828-5CE832AA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8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AAF9D-CA3A-4F7C-8AA9-F78E7DA7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84499-8A27-4870-BF54-2EEE4E15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FDAAC-DA7F-4C78-8BC2-57DCDDC6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11458-9EA3-4BCA-8FC2-532D20DE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F4CDBF-DE03-4C9B-AC92-091EC26F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56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36263-B533-4825-91BD-50DFFB37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1F5E58-1156-468C-93B2-C46EA9D0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AA9F8-97A6-447B-99F9-FC1B5580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0DE1B-4560-4FA9-814F-5EE62544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69AD5-EEC2-4034-8E11-06E5287F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51BB0-E05A-4186-8439-861AF6EF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6E6B5-8D48-4267-BF3A-C75165D2E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60528D-511B-4DDB-BFA6-D85395FA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40A5D2-EFC1-4384-80DB-514654A3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EA09A9-9141-4DF2-B753-830CCB53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E1CEA-2B35-4714-87A0-6BC1619E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7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09C27-B0E3-478D-950D-96FCEEB1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2FA41B-222A-4390-9117-976FB5D6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92A64D-2E1A-4FFB-BA0D-AF501CDEA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860885-7D7F-4400-AFE0-9C671B208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02A533-ACB5-4E39-99BC-D1EC0196C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5B4207-C105-42A3-9106-79DC17A6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8A49C2-A1FB-448E-91AE-8DF40119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F68D7A-1B46-4730-8971-92A2F88E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0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6C171-140D-4625-8767-4D3AC45F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387189-8309-4584-9609-384BBB0B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C97070-726E-4DBE-9FFB-B6C2CD8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01DCF-9650-4F78-A190-642B782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89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EDE3F6-628B-491C-9894-699E34A8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0CA563-3EAC-4457-B4E0-06144623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088919-355A-4975-BF8F-1566526B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2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1F932-B15A-49B2-8E47-998930D0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43884-25CE-4F69-A06B-0C512DE8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6E903D-115F-42DB-8CB1-77975E48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C07264-7732-427C-ADE7-28105DFD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9FAFB5-87A1-4229-9561-1DFD18A5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A63E0-9B2D-4D4B-9558-AFAF79E8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12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EDDC2-BFE3-400E-8495-0FFCBBDA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CBE003-B0D5-40BC-9FD5-54CC0E8C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F1A2A2-CC19-4452-9925-A7CB5BDF0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CB0D1B-9952-4D02-A378-33219E9E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334ED-CB26-4378-B833-20393A46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08C34-7321-4067-9058-01A76D66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47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C6FE3F-AA45-4844-B077-0228502E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98583-F22F-450D-BFC5-2822B715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9F452-C0B7-4A05-8DE4-DD67ED4F9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2FA7-C692-4BF5-BC5C-9F9BFE5F2A6B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748AC-F13B-4744-8369-ABD7929E5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5B900-D0DB-4642-901B-2AEE05521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94410-68A2-479C-8C60-8576B2C31B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A7DA3-2B1A-4353-ACA1-2CA051CD5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Synthèse IGRT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CB911A-76B4-4EE3-B0E3-B2DF123BA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16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FBCED-3AC2-40C5-A083-B0EEEBFA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Crâne stéréo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CD09B4-20DE-4015-A38C-37625F77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Appareil : Novalis </a:t>
            </a:r>
            <a:r>
              <a:rPr lang="fr-FR" dirty="0" err="1"/>
              <a:t>TrueBeam</a:t>
            </a:r>
            <a:endParaRPr lang="fr-FR" dirty="0"/>
          </a:p>
          <a:p>
            <a:r>
              <a:rPr lang="fr-FR" dirty="0"/>
              <a:t>Surfacique pour le pré-positionnement puis imagerie kV </a:t>
            </a:r>
            <a:r>
              <a:rPr lang="fr-FR" dirty="0" err="1"/>
              <a:t>Exactrac</a:t>
            </a:r>
            <a:endParaRPr lang="fr-FR" dirty="0"/>
          </a:p>
          <a:p>
            <a:r>
              <a:rPr lang="fr-FR" dirty="0"/>
              <a:t>Les imagerie kV sont adaptées à la localisation crâne car beaucoup de structures osseuses</a:t>
            </a:r>
          </a:p>
          <a:p>
            <a:r>
              <a:rPr lang="fr-FR" dirty="0"/>
              <a:t>Fréquence : à chaque faisceau si non coplanaire, à chaque séance si </a:t>
            </a:r>
            <a:r>
              <a:rPr lang="fr-FR" dirty="0" err="1"/>
              <a:t>coplainaire</a:t>
            </a:r>
            <a:endParaRPr lang="fr-FR" dirty="0"/>
          </a:p>
          <a:p>
            <a:r>
              <a:rPr lang="fr-FR" dirty="0"/>
              <a:t>Dose approximative apportée par séance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881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CC449-69B2-491D-AB9C-44312ED9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C02BB-4C66-41F9-B6F2-AB6C6FAC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Appareil : </a:t>
            </a:r>
            <a:r>
              <a:rPr lang="fr-FR" dirty="0" err="1"/>
              <a:t>Tomotherapy</a:t>
            </a:r>
            <a:endParaRPr lang="fr-FR" dirty="0"/>
          </a:p>
          <a:p>
            <a:r>
              <a:rPr lang="fr-FR" dirty="0"/>
              <a:t>Technique : MVCT (3,5 MV)</a:t>
            </a:r>
          </a:p>
          <a:p>
            <a:r>
              <a:rPr lang="fr-FR" dirty="0"/>
              <a:t>Problématique du MVCT : La haute énergie ne permet pas de visualiser de bon contraste dans les tissus mous -&gt; Intérêt du </a:t>
            </a:r>
            <a:r>
              <a:rPr lang="fr-FR" dirty="0" err="1"/>
              <a:t>Radixact</a:t>
            </a:r>
            <a:endParaRPr lang="fr-FR" dirty="0"/>
          </a:p>
          <a:p>
            <a:r>
              <a:rPr lang="fr-FR" dirty="0"/>
              <a:t>Fréquence :</a:t>
            </a:r>
          </a:p>
          <a:p>
            <a:r>
              <a:rPr lang="fr-FR" dirty="0"/>
              <a:t>Table de tolérance :</a:t>
            </a:r>
          </a:p>
          <a:p>
            <a:r>
              <a:rPr lang="fr-FR" dirty="0"/>
              <a:t>Dose approximative apportée par séance : 1 </a:t>
            </a:r>
            <a:r>
              <a:rPr lang="fr-FR" dirty="0" err="1"/>
              <a:t>cGy</a:t>
            </a:r>
            <a:r>
              <a:rPr lang="fr-FR" dirty="0"/>
              <a:t>/UM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52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3BC5-B0C5-42C9-9C50-064D4628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Pelvis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4364C-BB82-499D-9744-A9692EB8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Appareil : Halcyon/</a:t>
            </a:r>
            <a:r>
              <a:rPr lang="fr-FR" dirty="0" err="1"/>
              <a:t>Clinac</a:t>
            </a:r>
            <a:endParaRPr lang="fr-FR" dirty="0"/>
          </a:p>
          <a:p>
            <a:r>
              <a:rPr lang="fr-FR" dirty="0"/>
              <a:t>Technique : kV-CBCT/kV-kV</a:t>
            </a:r>
          </a:p>
          <a:p>
            <a:r>
              <a:rPr lang="fr-FR" dirty="0"/>
              <a:t>Fréquence :</a:t>
            </a:r>
          </a:p>
          <a:p>
            <a:r>
              <a:rPr lang="fr-FR" dirty="0"/>
              <a:t>Tolérance de table :</a:t>
            </a:r>
          </a:p>
          <a:p>
            <a:r>
              <a:rPr lang="fr-FR" dirty="0"/>
              <a:t>Dose approximative apportée par séance : 1-4 </a:t>
            </a:r>
            <a:r>
              <a:rPr lang="fr-FR" dirty="0" err="1"/>
              <a:t>cGy</a:t>
            </a:r>
            <a:r>
              <a:rPr lang="fr-FR" dirty="0"/>
              <a:t>/1 mGy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171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128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Synthèse IGRT</vt:lpstr>
      <vt:lpstr>Crâne stéréo</vt:lpstr>
      <vt:lpstr>ORL</vt:lpstr>
      <vt:lpstr>Pelvis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Synthèse IGRT</dc:title>
  <dc:creator>Gontier Charlotte</dc:creator>
  <cp:lastModifiedBy>Gontier Charlotte</cp:lastModifiedBy>
  <cp:revision>10</cp:revision>
  <dcterms:created xsi:type="dcterms:W3CDTF">2023-05-12T08:17:58Z</dcterms:created>
  <dcterms:modified xsi:type="dcterms:W3CDTF">2023-05-12T14:51:36Z</dcterms:modified>
</cp:coreProperties>
</file>