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B26A74-F80B-4394-BA61-E1AE55CF40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3FC8EA5-83C4-4EC0-8B47-8CF636326F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790C17-1D8B-4B93-A191-98AACBBA3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683A2-7C94-4343-BD19-52157A97F61B}" type="datetimeFigureOut">
              <a:rPr lang="fr-FR" smtClean="0"/>
              <a:t>12/05/2023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11318C-7F48-4646-8282-D90CBF739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E78164-B270-4EA1-A359-031A0E3FA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9C39-2CD1-4148-94B1-DDEEC909D0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072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2F5AB9-C7A1-4FBF-B413-FFF1D5F3A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D9CFA12-0F9E-47AF-BC5B-044F5DBC3B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8E8333-9045-40C1-85AC-829248FE1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683A2-7C94-4343-BD19-52157A97F61B}" type="datetimeFigureOut">
              <a:rPr lang="fr-FR" smtClean="0"/>
              <a:t>12/05/2023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C401F5-8E76-4349-B593-A56D0CD05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036D43-9D2B-4181-9BE9-9055C6D05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9C39-2CD1-4148-94B1-DDEEC909D0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4958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1CC65F7-3F0A-42E7-9057-8334BFA0D2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2FD57A4-3415-4F3E-9AD0-BC71594B03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BA935A-3116-46E6-AF33-9D8F3C4A6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683A2-7C94-4343-BD19-52157A97F61B}" type="datetimeFigureOut">
              <a:rPr lang="fr-FR" smtClean="0"/>
              <a:t>12/05/2023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7FD65D-313E-4E6A-ADF4-B619B3AA6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3B2CF5-6DFD-4747-9DD1-B0938793B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9C39-2CD1-4148-94B1-DDEEC909D0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6201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299DEE-CCFB-41FE-ABD3-642D31ADB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F5DB8B-280F-4F98-A065-3A365F0DE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6302DB-36DC-4A30-85EA-9BDBD7F53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683A2-7C94-4343-BD19-52157A97F61B}" type="datetimeFigureOut">
              <a:rPr lang="fr-FR" smtClean="0"/>
              <a:t>12/05/2023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8C4AD1-20A1-49BC-B40B-A4BC50904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47C6D2-1D31-4ECD-9D64-CEEDE8BA8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9C39-2CD1-4148-94B1-DDEEC909D0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7575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D66F80-EECA-4BDF-A0DF-E9D17942F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69C153-0933-40EC-8BF3-C598098A7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9B0193-86E4-4143-B0A0-A26D5A04C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683A2-7C94-4343-BD19-52157A97F61B}" type="datetimeFigureOut">
              <a:rPr lang="fr-FR" smtClean="0"/>
              <a:t>12/05/2023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FF1C4F-969F-4D9F-8948-ACB30D563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4901D7-C697-442E-B8D3-1D58CB48E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9C39-2CD1-4148-94B1-DDEEC909D0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9537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8177AF-96D9-45BA-B68F-5499CEAC3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49AEAE-C886-4B3D-A9C7-4E96337842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6FBB138-D510-4E4B-816C-6E35C7A2C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3A0809C-234E-453E-A0A8-AB17D5542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683A2-7C94-4343-BD19-52157A97F61B}" type="datetimeFigureOut">
              <a:rPr lang="fr-FR" smtClean="0"/>
              <a:t>12/05/2023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400F9F6-FB17-4E75-B4B8-6F54BA3D6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383612E-8400-4D02-A4DD-25F231136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9C39-2CD1-4148-94B1-DDEEC909D0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2233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6BACF1-98F7-43CE-A46A-346CA5613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6B7C81-5758-4528-BD23-172B74AF6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B22C560-93A4-4566-8F25-BBF5B758F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5D4B963-81EF-479D-A314-CECA1FE49F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EADAA24-837F-408D-AB04-3942086042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D172500-5E94-4038-9E7C-DB5FAD971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683A2-7C94-4343-BD19-52157A97F61B}" type="datetimeFigureOut">
              <a:rPr lang="fr-FR" smtClean="0"/>
              <a:t>12/05/2023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99FD819-0E64-4FC5-A8E6-51F69CDF8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9A83B5F-B32D-4B14-B07E-0A1E0C7FE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9C39-2CD1-4148-94B1-DDEEC909D0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6750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9564B4-AEF8-4308-89D6-F62042519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A44865B-60BC-49E4-A4DE-4D661D7D4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683A2-7C94-4343-BD19-52157A97F61B}" type="datetimeFigureOut">
              <a:rPr lang="fr-FR" smtClean="0"/>
              <a:t>12/05/2023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B79E846-7600-47A5-A192-36CF25112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4AAD509-BF91-44AB-ACF2-9210B077B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9C39-2CD1-4148-94B1-DDEEC909D0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2752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F5CA3F4-6414-40AA-B916-5AD13D130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683A2-7C94-4343-BD19-52157A97F61B}" type="datetimeFigureOut">
              <a:rPr lang="fr-FR" smtClean="0"/>
              <a:t>12/05/2023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29F8852-BD97-4A13-A8C4-C306A9994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F1869B3-912D-4C8E-8B84-E6C2206B5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9C39-2CD1-4148-94B1-DDEEC909D0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87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F7075A-552B-415C-9B21-F3A4760C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FE7B80-4E02-4118-81DB-343D2D273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38171EC-69F5-4816-8D28-FD41D8EEE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0BED7A7-A60F-44C2-A72D-2C6939994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683A2-7C94-4343-BD19-52157A97F61B}" type="datetimeFigureOut">
              <a:rPr lang="fr-FR" smtClean="0"/>
              <a:t>12/05/2023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7CC080A-AB7A-4DF7-9D56-6DB59F57E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D1E2E37-C6AE-4E2C-A88A-4A3ED483B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9C39-2CD1-4148-94B1-DDEEC909D0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0946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EF1A67-EFF9-4266-93F0-C1C45549F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50A84BF-3B24-4CE7-BCD0-8C5CC03D6A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365053E-8878-4066-8B34-CC7227C0A3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C298C6C-2B16-4F77-B9DC-7E84D0F83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683A2-7C94-4343-BD19-52157A97F61B}" type="datetimeFigureOut">
              <a:rPr lang="fr-FR" smtClean="0"/>
              <a:t>12/05/2023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B690EEF-3579-438E-9C50-A03926C53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B4E5374-C10C-495F-9B4B-A024F90EF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9C39-2CD1-4148-94B1-DDEEC909D0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6568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1580E01-84F6-4CD7-9465-73404D157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1F5BB45-9475-4294-AEC0-03613651E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4E5044-E3D9-48A6-B31C-69BA029558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683A2-7C94-4343-BD19-52157A97F61B}" type="datetimeFigureOut">
              <a:rPr lang="fr-FR" smtClean="0"/>
              <a:t>12/05/2023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0E2F84-CA3B-4F36-9222-9F7B56902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10C606-D708-4B00-A105-117C08169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39C39-2CD1-4148-94B1-DDEEC909D0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560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559090-E4E8-4828-B87D-5F18481B45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Contrôle de la modélisation du MLC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DE94E95-5C98-4AEE-849D-93267AA1B4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5857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93D76B-C3F0-4D32-B4E2-7EE91B9BD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85C232-531F-4481-9C33-345053CCD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Dans le TPS, charger le patient test avec un volume d’eau forcé à 1 cubique de taille de la cuve à eau</a:t>
            </a:r>
          </a:p>
          <a:p>
            <a:r>
              <a:rPr lang="fr-FR" dirty="0"/>
              <a:t>Planifier des champs irréguliers (champs carrés décentrés, champs asymétriques, champ de forme inhabituelle…)</a:t>
            </a:r>
          </a:p>
          <a:p>
            <a:r>
              <a:rPr lang="fr-FR" dirty="0"/>
              <a:t>Calculer la dose en 1 point et reporter cette valeur</a:t>
            </a:r>
          </a:p>
          <a:p>
            <a:r>
              <a:rPr lang="fr-FR" dirty="0"/>
              <a:t>Exporter vers Aria puis vers l’Halcyon</a:t>
            </a:r>
          </a:p>
          <a:p>
            <a:r>
              <a:rPr lang="fr-FR" dirty="0"/>
              <a:t>Mesurer en ce point la dose reçue et la comparer à la dose théoriquement attendue</a:t>
            </a:r>
          </a:p>
        </p:txBody>
      </p:sp>
    </p:spTree>
    <p:extLst>
      <p:ext uri="{BB962C8B-B14F-4D97-AF65-F5344CB8AC3E}">
        <p14:creationId xmlns:p14="http://schemas.microsoft.com/office/powerpoint/2010/main" val="204648245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77</Words>
  <Application>Microsoft Office PowerPoint</Application>
  <PresentationFormat>Grand écran</PresentationFormat>
  <Paragraphs>6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Contrôle de la modélisation du MLC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Gontier Charlotte</dc:creator>
  <cp:lastModifiedBy>Gontier Charlotte</cp:lastModifiedBy>
  <cp:revision>2</cp:revision>
  <dcterms:created xsi:type="dcterms:W3CDTF">2023-05-12T08:02:48Z</dcterms:created>
  <dcterms:modified xsi:type="dcterms:W3CDTF">2023-05-12T08:05:44Z</dcterms:modified>
</cp:coreProperties>
</file>