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EF4C-18C3-43CC-AD9B-A2B346C2F13A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6034-5303-4206-ABF4-F3CBFF8162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03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EF4C-18C3-43CC-AD9B-A2B346C2F13A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6034-5303-4206-ABF4-F3CBFF8162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97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EF4C-18C3-43CC-AD9B-A2B346C2F13A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6034-5303-4206-ABF4-F3CBFF8162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53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EF4C-18C3-43CC-AD9B-A2B346C2F13A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6034-5303-4206-ABF4-F3CBFF8162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22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EF4C-18C3-43CC-AD9B-A2B346C2F13A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6034-5303-4206-ABF4-F3CBFF8162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1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EF4C-18C3-43CC-AD9B-A2B346C2F13A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6034-5303-4206-ABF4-F3CBFF8162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78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EF4C-18C3-43CC-AD9B-A2B346C2F13A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6034-5303-4206-ABF4-F3CBFF8162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38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EF4C-18C3-43CC-AD9B-A2B346C2F13A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6034-5303-4206-ABF4-F3CBFF8162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37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EF4C-18C3-43CC-AD9B-A2B346C2F13A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6034-5303-4206-ABF4-F3CBFF8162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06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EF4C-18C3-43CC-AD9B-A2B346C2F13A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6034-5303-4206-ABF4-F3CBFF8162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73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EF4C-18C3-43CC-AD9B-A2B346C2F13A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6034-5303-4206-ABF4-F3CBFF8162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45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6EF4C-18C3-43CC-AD9B-A2B346C2F13A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76034-5303-4206-ABF4-F3CBFF8162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72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Modélisation des électrons dans </a:t>
            </a:r>
            <a:r>
              <a:rPr lang="fr-FR" dirty="0" err="1"/>
              <a:t>Rayphysics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GONTIER Charlotte</a:t>
            </a:r>
          </a:p>
          <a:p>
            <a:r>
              <a:rPr lang="fr-FR" dirty="0"/>
              <a:t>DQPRM 2021-2023</a:t>
            </a:r>
          </a:p>
        </p:txBody>
      </p:sp>
    </p:spTree>
    <p:extLst>
      <p:ext uri="{BB962C8B-B14F-4D97-AF65-F5344CB8AC3E}">
        <p14:creationId xmlns:p14="http://schemas.microsoft.com/office/powerpoint/2010/main" val="411838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du faisceau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0444"/>
            <a:ext cx="3677163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449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12</Words>
  <Application>Microsoft Office PowerPoint</Application>
  <PresentationFormat>Grand écran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Modélisation des électrons dans Rayphysics</vt:lpstr>
      <vt:lpstr>Modélisation du faisceau</vt:lpstr>
    </vt:vector>
  </TitlesOfParts>
  <Company>ICO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Modélisation des électrons dans Rayphysics</dc:title>
  <dc:creator>Gontier Charlotte</dc:creator>
  <cp:lastModifiedBy>Gontier Charlotte</cp:lastModifiedBy>
  <cp:revision>4</cp:revision>
  <dcterms:created xsi:type="dcterms:W3CDTF">2023-08-01T10:26:11Z</dcterms:created>
  <dcterms:modified xsi:type="dcterms:W3CDTF">2023-09-05T14:27:11Z</dcterms:modified>
</cp:coreProperties>
</file>