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755576" y="2204863"/>
            <a:ext cx="5820744" cy="2016225"/>
            <a:chOff x="755576" y="2204863"/>
            <a:chExt cx="5820744" cy="2016225"/>
          </a:xfrm>
        </p:grpSpPr>
        <p:grpSp>
          <p:nvGrpSpPr>
            <p:cNvPr id="39" name="Groupe 38"/>
            <p:cNvGrpSpPr/>
            <p:nvPr/>
          </p:nvGrpSpPr>
          <p:grpSpPr>
            <a:xfrm>
              <a:off x="755576" y="2915775"/>
              <a:ext cx="5220580" cy="1305313"/>
              <a:chOff x="755576" y="2915775"/>
              <a:chExt cx="5220580" cy="1305313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796578" y="3717032"/>
                <a:ext cx="115212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DSP 100 cm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96578" y="3645024"/>
                <a:ext cx="2088232" cy="4571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" name="Connecteur droit avec flèche 25"/>
              <p:cNvCxnSpPr>
                <a:stCxn id="27" idx="2"/>
                <a:endCxn id="25" idx="0"/>
              </p:cNvCxnSpPr>
              <p:nvPr/>
            </p:nvCxnSpPr>
            <p:spPr>
              <a:xfrm>
                <a:off x="1012602" y="3192774"/>
                <a:ext cx="828092" cy="4522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/>
              <p:cNvSpPr txBox="1"/>
              <p:nvPr/>
            </p:nvSpPr>
            <p:spPr>
              <a:xfrm>
                <a:off x="755576" y="2915775"/>
                <a:ext cx="514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Table</a:t>
                </a:r>
                <a:endParaRPr lang="fr-FR" sz="1200" dirty="0"/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3887924" y="3853481"/>
                <a:ext cx="1152128" cy="36004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DSP </a:t>
                </a:r>
                <a:r>
                  <a:rPr lang="fr-FR" sz="1200" dirty="0" smtClean="0">
                    <a:solidFill>
                      <a:schemeClr val="tx1"/>
                    </a:solidFill>
                  </a:rPr>
                  <a:t>140 </a:t>
                </a:r>
                <a:r>
                  <a:rPr lang="fr-FR" sz="1200" dirty="0">
                    <a:solidFill>
                      <a:schemeClr val="tx1"/>
                    </a:solidFill>
                  </a:rPr>
                  <a:t>cm</a:t>
                </a:r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3887924" y="3807762"/>
                <a:ext cx="2088232" cy="4571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63465" y="3627024"/>
                <a:ext cx="580343" cy="1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Connecteur droit avec flèche 30"/>
              <p:cNvCxnSpPr>
                <a:stCxn id="32" idx="2"/>
                <a:endCxn id="30" idx="0"/>
              </p:cNvCxnSpPr>
              <p:nvPr/>
            </p:nvCxnSpPr>
            <p:spPr>
              <a:xfrm>
                <a:off x="2547413" y="3418899"/>
                <a:ext cx="6224" cy="2081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ZoneTexte 31"/>
              <p:cNvSpPr txBox="1"/>
              <p:nvPr/>
            </p:nvSpPr>
            <p:spPr>
              <a:xfrm>
                <a:off x="2251017" y="3141900"/>
                <a:ext cx="5927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Feuille</a:t>
                </a:r>
                <a:endParaRPr lang="fr-FR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375624" y="3763473"/>
                <a:ext cx="580343" cy="1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7" name="Connecteur droit avec flèche 36"/>
              <p:cNvCxnSpPr>
                <a:stCxn id="38" idx="2"/>
                <a:endCxn id="36" idx="0"/>
              </p:cNvCxnSpPr>
              <p:nvPr/>
            </p:nvCxnSpPr>
            <p:spPr>
              <a:xfrm>
                <a:off x="5659572" y="3555348"/>
                <a:ext cx="6224" cy="2081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5363176" y="3278349"/>
                <a:ext cx="5927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Feuille</a:t>
                </a:r>
                <a:endParaRPr lang="fr-FR" sz="1200" dirty="0"/>
              </a:p>
            </p:txBody>
          </p:sp>
        </p:grpSp>
        <p:sp>
          <p:nvSpPr>
            <p:cNvPr id="33" name="Rectangle à coins arrondis 32"/>
            <p:cNvSpPr/>
            <p:nvPr/>
          </p:nvSpPr>
          <p:spPr>
            <a:xfrm>
              <a:off x="2992822" y="2468633"/>
              <a:ext cx="504056" cy="175245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2128726" y="2204863"/>
              <a:ext cx="1368152" cy="527539"/>
            </a:xfrm>
            <a:custGeom>
              <a:avLst/>
              <a:gdLst>
                <a:gd name="connsiteX0" fmla="*/ 35169 w 1301261"/>
                <a:gd name="connsiteY0" fmla="*/ 8792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35169 w 1301261"/>
                <a:gd name="connsiteY6" fmla="*/ 8792 h 553915"/>
                <a:gd name="connsiteX0" fmla="*/ 247301 w 1301261"/>
                <a:gd name="connsiteY0" fmla="*/ 17584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247301 w 1301261"/>
                <a:gd name="connsiteY6" fmla="*/ 17584 h 553915"/>
                <a:gd name="connsiteX0" fmla="*/ 281242 w 1301261"/>
                <a:gd name="connsiteY0" fmla="*/ 0 h 553916"/>
                <a:gd name="connsiteX1" fmla="*/ 1090246 w 1301261"/>
                <a:gd name="connsiteY1" fmla="*/ 1 h 553916"/>
                <a:gd name="connsiteX2" fmla="*/ 1283677 w 1301261"/>
                <a:gd name="connsiteY2" fmla="*/ 211016 h 553916"/>
                <a:gd name="connsiteX3" fmla="*/ 1301261 w 1301261"/>
                <a:gd name="connsiteY3" fmla="*/ 545124 h 553916"/>
                <a:gd name="connsiteX4" fmla="*/ 17584 w 1301261"/>
                <a:gd name="connsiteY4" fmla="*/ 553916 h 553916"/>
                <a:gd name="connsiteX5" fmla="*/ 0 w 1301261"/>
                <a:gd name="connsiteY5" fmla="*/ 202224 h 553916"/>
                <a:gd name="connsiteX6" fmla="*/ 281242 w 1301261"/>
                <a:gd name="connsiteY6" fmla="*/ 0 h 553916"/>
                <a:gd name="connsiteX0" fmla="*/ 263658 w 1283677"/>
                <a:gd name="connsiteY0" fmla="*/ 0 h 553916"/>
                <a:gd name="connsiteX1" fmla="*/ 1072662 w 1283677"/>
                <a:gd name="connsiteY1" fmla="*/ 1 h 553916"/>
                <a:gd name="connsiteX2" fmla="*/ 1266093 w 1283677"/>
                <a:gd name="connsiteY2" fmla="*/ 211016 h 553916"/>
                <a:gd name="connsiteX3" fmla="*/ 1283677 w 1283677"/>
                <a:gd name="connsiteY3" fmla="*/ 545124 h 553916"/>
                <a:gd name="connsiteX4" fmla="*/ 0 w 1283677"/>
                <a:gd name="connsiteY4" fmla="*/ 553916 h 553916"/>
                <a:gd name="connsiteX5" fmla="*/ 33328 w 1283677"/>
                <a:gd name="connsiteY5" fmla="*/ 202224 h 553916"/>
                <a:gd name="connsiteX6" fmla="*/ 263658 w 1283677"/>
                <a:gd name="connsiteY6" fmla="*/ 0 h 553916"/>
                <a:gd name="connsiteX0" fmla="*/ 246687 w 1266706"/>
                <a:gd name="connsiteY0" fmla="*/ 0 h 545124"/>
                <a:gd name="connsiteX1" fmla="*/ 1055691 w 1266706"/>
                <a:gd name="connsiteY1" fmla="*/ 1 h 545124"/>
                <a:gd name="connsiteX2" fmla="*/ 1249122 w 1266706"/>
                <a:gd name="connsiteY2" fmla="*/ 211016 h 545124"/>
                <a:gd name="connsiteX3" fmla="*/ 1266706 w 1266706"/>
                <a:gd name="connsiteY3" fmla="*/ 545124 h 545124"/>
                <a:gd name="connsiteX4" fmla="*/ 0 w 1266706"/>
                <a:gd name="connsiteY4" fmla="*/ 527539 h 545124"/>
                <a:gd name="connsiteX5" fmla="*/ 16357 w 1266706"/>
                <a:gd name="connsiteY5" fmla="*/ 202224 h 545124"/>
                <a:gd name="connsiteX6" fmla="*/ 246687 w 1266706"/>
                <a:gd name="connsiteY6" fmla="*/ 0 h 545124"/>
                <a:gd name="connsiteX0" fmla="*/ 246687 w 1275191"/>
                <a:gd name="connsiteY0" fmla="*/ 0 h 536332"/>
                <a:gd name="connsiteX1" fmla="*/ 1055691 w 1275191"/>
                <a:gd name="connsiteY1" fmla="*/ 1 h 536332"/>
                <a:gd name="connsiteX2" fmla="*/ 1249122 w 1275191"/>
                <a:gd name="connsiteY2" fmla="*/ 211016 h 536332"/>
                <a:gd name="connsiteX3" fmla="*/ 1275191 w 1275191"/>
                <a:gd name="connsiteY3" fmla="*/ 536332 h 536332"/>
                <a:gd name="connsiteX4" fmla="*/ 0 w 1275191"/>
                <a:gd name="connsiteY4" fmla="*/ 527539 h 536332"/>
                <a:gd name="connsiteX5" fmla="*/ 16357 w 1275191"/>
                <a:gd name="connsiteY5" fmla="*/ 202224 h 536332"/>
                <a:gd name="connsiteX6" fmla="*/ 246687 w 1275191"/>
                <a:gd name="connsiteY6" fmla="*/ 0 h 536332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11016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91549"/>
                <a:gd name="connsiteY0" fmla="*/ 0 h 527539"/>
                <a:gd name="connsiteX1" fmla="*/ 1021750 w 1291549"/>
                <a:gd name="connsiteY1" fmla="*/ 1 h 527539"/>
                <a:gd name="connsiteX2" fmla="*/ 1291549 w 1291549"/>
                <a:gd name="connsiteY2" fmla="*/ 202224 h 527539"/>
                <a:gd name="connsiteX3" fmla="*/ 1275191 w 1291549"/>
                <a:gd name="connsiteY3" fmla="*/ 518747 h 527539"/>
                <a:gd name="connsiteX4" fmla="*/ 0 w 1291549"/>
                <a:gd name="connsiteY4" fmla="*/ 527539 h 527539"/>
                <a:gd name="connsiteX5" fmla="*/ 16357 w 1291549"/>
                <a:gd name="connsiteY5" fmla="*/ 202224 h 527539"/>
                <a:gd name="connsiteX6" fmla="*/ 246687 w 1291549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66093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86993"/>
                <a:gd name="connsiteY0" fmla="*/ 0 h 527539"/>
                <a:gd name="connsiteX1" fmla="*/ 1021750 w 1286993"/>
                <a:gd name="connsiteY1" fmla="*/ 1 h 527539"/>
                <a:gd name="connsiteX2" fmla="*/ 1286993 w 1286993"/>
                <a:gd name="connsiteY2" fmla="*/ 193432 h 527539"/>
                <a:gd name="connsiteX3" fmla="*/ 1275191 w 1286993"/>
                <a:gd name="connsiteY3" fmla="*/ 518747 h 527539"/>
                <a:gd name="connsiteX4" fmla="*/ 0 w 1286993"/>
                <a:gd name="connsiteY4" fmla="*/ 527539 h 527539"/>
                <a:gd name="connsiteX5" fmla="*/ 16357 w 1286993"/>
                <a:gd name="connsiteY5" fmla="*/ 202224 h 527539"/>
                <a:gd name="connsiteX6" fmla="*/ 246687 w 1286993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73060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191" h="527539">
                  <a:moveTo>
                    <a:pt x="246687" y="0"/>
                  </a:moveTo>
                  <a:lnTo>
                    <a:pt x="1021750" y="1"/>
                  </a:lnTo>
                  <a:lnTo>
                    <a:pt x="1273060" y="193432"/>
                  </a:lnTo>
                  <a:cubicBezTo>
                    <a:pt x="1273770" y="301870"/>
                    <a:pt x="1274481" y="410309"/>
                    <a:pt x="1275191" y="518747"/>
                  </a:cubicBezTo>
                  <a:lnTo>
                    <a:pt x="0" y="527539"/>
                  </a:lnTo>
                  <a:lnTo>
                    <a:pt x="16357" y="202224"/>
                  </a:lnTo>
                  <a:lnTo>
                    <a:pt x="246687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Colli</a:t>
              </a:r>
              <a:r>
                <a:rPr lang="fr-FR" sz="1100" dirty="0" smtClean="0">
                  <a:solidFill>
                    <a:schemeClr val="tx1"/>
                  </a:solidFill>
                </a:rPr>
                <a:t> 0°, 90° et 270°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072264" y="2468633"/>
              <a:ext cx="504056" cy="175245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5208168" y="2204863"/>
              <a:ext cx="1368152" cy="527539"/>
            </a:xfrm>
            <a:custGeom>
              <a:avLst/>
              <a:gdLst>
                <a:gd name="connsiteX0" fmla="*/ 35169 w 1301261"/>
                <a:gd name="connsiteY0" fmla="*/ 8792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35169 w 1301261"/>
                <a:gd name="connsiteY6" fmla="*/ 8792 h 553915"/>
                <a:gd name="connsiteX0" fmla="*/ 247301 w 1301261"/>
                <a:gd name="connsiteY0" fmla="*/ 17584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247301 w 1301261"/>
                <a:gd name="connsiteY6" fmla="*/ 17584 h 553915"/>
                <a:gd name="connsiteX0" fmla="*/ 281242 w 1301261"/>
                <a:gd name="connsiteY0" fmla="*/ 0 h 553916"/>
                <a:gd name="connsiteX1" fmla="*/ 1090246 w 1301261"/>
                <a:gd name="connsiteY1" fmla="*/ 1 h 553916"/>
                <a:gd name="connsiteX2" fmla="*/ 1283677 w 1301261"/>
                <a:gd name="connsiteY2" fmla="*/ 211016 h 553916"/>
                <a:gd name="connsiteX3" fmla="*/ 1301261 w 1301261"/>
                <a:gd name="connsiteY3" fmla="*/ 545124 h 553916"/>
                <a:gd name="connsiteX4" fmla="*/ 17584 w 1301261"/>
                <a:gd name="connsiteY4" fmla="*/ 553916 h 553916"/>
                <a:gd name="connsiteX5" fmla="*/ 0 w 1301261"/>
                <a:gd name="connsiteY5" fmla="*/ 202224 h 553916"/>
                <a:gd name="connsiteX6" fmla="*/ 281242 w 1301261"/>
                <a:gd name="connsiteY6" fmla="*/ 0 h 553916"/>
                <a:gd name="connsiteX0" fmla="*/ 263658 w 1283677"/>
                <a:gd name="connsiteY0" fmla="*/ 0 h 553916"/>
                <a:gd name="connsiteX1" fmla="*/ 1072662 w 1283677"/>
                <a:gd name="connsiteY1" fmla="*/ 1 h 553916"/>
                <a:gd name="connsiteX2" fmla="*/ 1266093 w 1283677"/>
                <a:gd name="connsiteY2" fmla="*/ 211016 h 553916"/>
                <a:gd name="connsiteX3" fmla="*/ 1283677 w 1283677"/>
                <a:gd name="connsiteY3" fmla="*/ 545124 h 553916"/>
                <a:gd name="connsiteX4" fmla="*/ 0 w 1283677"/>
                <a:gd name="connsiteY4" fmla="*/ 553916 h 553916"/>
                <a:gd name="connsiteX5" fmla="*/ 33328 w 1283677"/>
                <a:gd name="connsiteY5" fmla="*/ 202224 h 553916"/>
                <a:gd name="connsiteX6" fmla="*/ 263658 w 1283677"/>
                <a:gd name="connsiteY6" fmla="*/ 0 h 553916"/>
                <a:gd name="connsiteX0" fmla="*/ 246687 w 1266706"/>
                <a:gd name="connsiteY0" fmla="*/ 0 h 545124"/>
                <a:gd name="connsiteX1" fmla="*/ 1055691 w 1266706"/>
                <a:gd name="connsiteY1" fmla="*/ 1 h 545124"/>
                <a:gd name="connsiteX2" fmla="*/ 1249122 w 1266706"/>
                <a:gd name="connsiteY2" fmla="*/ 211016 h 545124"/>
                <a:gd name="connsiteX3" fmla="*/ 1266706 w 1266706"/>
                <a:gd name="connsiteY3" fmla="*/ 545124 h 545124"/>
                <a:gd name="connsiteX4" fmla="*/ 0 w 1266706"/>
                <a:gd name="connsiteY4" fmla="*/ 527539 h 545124"/>
                <a:gd name="connsiteX5" fmla="*/ 16357 w 1266706"/>
                <a:gd name="connsiteY5" fmla="*/ 202224 h 545124"/>
                <a:gd name="connsiteX6" fmla="*/ 246687 w 1266706"/>
                <a:gd name="connsiteY6" fmla="*/ 0 h 545124"/>
                <a:gd name="connsiteX0" fmla="*/ 246687 w 1275191"/>
                <a:gd name="connsiteY0" fmla="*/ 0 h 536332"/>
                <a:gd name="connsiteX1" fmla="*/ 1055691 w 1275191"/>
                <a:gd name="connsiteY1" fmla="*/ 1 h 536332"/>
                <a:gd name="connsiteX2" fmla="*/ 1249122 w 1275191"/>
                <a:gd name="connsiteY2" fmla="*/ 211016 h 536332"/>
                <a:gd name="connsiteX3" fmla="*/ 1275191 w 1275191"/>
                <a:gd name="connsiteY3" fmla="*/ 536332 h 536332"/>
                <a:gd name="connsiteX4" fmla="*/ 0 w 1275191"/>
                <a:gd name="connsiteY4" fmla="*/ 527539 h 536332"/>
                <a:gd name="connsiteX5" fmla="*/ 16357 w 1275191"/>
                <a:gd name="connsiteY5" fmla="*/ 202224 h 536332"/>
                <a:gd name="connsiteX6" fmla="*/ 246687 w 1275191"/>
                <a:gd name="connsiteY6" fmla="*/ 0 h 536332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11016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91549"/>
                <a:gd name="connsiteY0" fmla="*/ 0 h 527539"/>
                <a:gd name="connsiteX1" fmla="*/ 1021750 w 1291549"/>
                <a:gd name="connsiteY1" fmla="*/ 1 h 527539"/>
                <a:gd name="connsiteX2" fmla="*/ 1291549 w 1291549"/>
                <a:gd name="connsiteY2" fmla="*/ 202224 h 527539"/>
                <a:gd name="connsiteX3" fmla="*/ 1275191 w 1291549"/>
                <a:gd name="connsiteY3" fmla="*/ 518747 h 527539"/>
                <a:gd name="connsiteX4" fmla="*/ 0 w 1291549"/>
                <a:gd name="connsiteY4" fmla="*/ 527539 h 527539"/>
                <a:gd name="connsiteX5" fmla="*/ 16357 w 1291549"/>
                <a:gd name="connsiteY5" fmla="*/ 202224 h 527539"/>
                <a:gd name="connsiteX6" fmla="*/ 246687 w 1291549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66093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86993"/>
                <a:gd name="connsiteY0" fmla="*/ 0 h 527539"/>
                <a:gd name="connsiteX1" fmla="*/ 1021750 w 1286993"/>
                <a:gd name="connsiteY1" fmla="*/ 1 h 527539"/>
                <a:gd name="connsiteX2" fmla="*/ 1286993 w 1286993"/>
                <a:gd name="connsiteY2" fmla="*/ 193432 h 527539"/>
                <a:gd name="connsiteX3" fmla="*/ 1275191 w 1286993"/>
                <a:gd name="connsiteY3" fmla="*/ 518747 h 527539"/>
                <a:gd name="connsiteX4" fmla="*/ 0 w 1286993"/>
                <a:gd name="connsiteY4" fmla="*/ 527539 h 527539"/>
                <a:gd name="connsiteX5" fmla="*/ 16357 w 1286993"/>
                <a:gd name="connsiteY5" fmla="*/ 202224 h 527539"/>
                <a:gd name="connsiteX6" fmla="*/ 246687 w 1286993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73060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191" h="527539">
                  <a:moveTo>
                    <a:pt x="246687" y="0"/>
                  </a:moveTo>
                  <a:lnTo>
                    <a:pt x="1021750" y="1"/>
                  </a:lnTo>
                  <a:lnTo>
                    <a:pt x="1273060" y="193432"/>
                  </a:lnTo>
                  <a:cubicBezTo>
                    <a:pt x="1273770" y="301870"/>
                    <a:pt x="1274481" y="410309"/>
                    <a:pt x="1275191" y="518747"/>
                  </a:cubicBezTo>
                  <a:lnTo>
                    <a:pt x="0" y="527539"/>
                  </a:lnTo>
                  <a:lnTo>
                    <a:pt x="16357" y="202224"/>
                  </a:lnTo>
                  <a:lnTo>
                    <a:pt x="246687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Colli</a:t>
              </a:r>
              <a:r>
                <a:rPr lang="fr-FR" sz="1100" dirty="0" smtClean="0">
                  <a:solidFill>
                    <a:schemeClr val="tx1"/>
                  </a:solidFill>
                </a:rPr>
                <a:t> 0°, 90° et 270°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39552" y="334771"/>
            <a:ext cx="3398081" cy="1567376"/>
            <a:chOff x="539552" y="334771"/>
            <a:chExt cx="3398081" cy="1567376"/>
          </a:xfrm>
        </p:grpSpPr>
        <p:grpSp>
          <p:nvGrpSpPr>
            <p:cNvPr id="23" name="Groupe 22"/>
            <p:cNvGrpSpPr/>
            <p:nvPr/>
          </p:nvGrpSpPr>
          <p:grpSpPr>
            <a:xfrm>
              <a:off x="539552" y="596834"/>
              <a:ext cx="3398081" cy="1305313"/>
              <a:chOff x="642566" y="1475615"/>
              <a:chExt cx="3398081" cy="1305313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683568" y="2276872"/>
                <a:ext cx="115212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683568" y="2204864"/>
                <a:ext cx="2088232" cy="4571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27784" y="1614115"/>
                <a:ext cx="144016" cy="5760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71800" y="1592800"/>
                <a:ext cx="360000" cy="3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" name="Connecteur droit avec flèche 9"/>
              <p:cNvCxnSpPr>
                <a:stCxn id="13" idx="2"/>
                <a:endCxn id="5" idx="0"/>
              </p:cNvCxnSpPr>
              <p:nvPr/>
            </p:nvCxnSpPr>
            <p:spPr>
              <a:xfrm>
                <a:off x="899592" y="1752614"/>
                <a:ext cx="828092" cy="4522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/>
              <p:cNvSpPr txBox="1"/>
              <p:nvPr/>
            </p:nvSpPr>
            <p:spPr>
              <a:xfrm>
                <a:off x="642566" y="1475615"/>
                <a:ext cx="514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Table</a:t>
                </a:r>
                <a:endParaRPr lang="fr-FR" sz="1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99093" y="1556800"/>
                <a:ext cx="360000" cy="3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71800" y="2528900"/>
                <a:ext cx="576064" cy="2520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avec flèche 18"/>
              <p:cNvCxnSpPr>
                <a:stCxn id="20" idx="2"/>
                <a:endCxn id="17" idx="0"/>
              </p:cNvCxnSpPr>
              <p:nvPr/>
            </p:nvCxnSpPr>
            <p:spPr>
              <a:xfrm flipH="1">
                <a:off x="3059832" y="2366882"/>
                <a:ext cx="483243" cy="1620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045503" y="2089883"/>
                <a:ext cx="9951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Feuille au sol</a:t>
                </a:r>
                <a:endParaRPr lang="fr-FR" sz="1200" dirty="0"/>
              </a:p>
            </p:txBody>
          </p:sp>
        </p:grpSp>
        <p:cxnSp>
          <p:nvCxnSpPr>
            <p:cNvPr id="42" name="Connecteur droit avec flèche 41"/>
            <p:cNvCxnSpPr>
              <a:stCxn id="43" idx="2"/>
              <a:endCxn id="7" idx="1"/>
            </p:cNvCxnSpPr>
            <p:nvPr/>
          </p:nvCxnSpPr>
          <p:spPr>
            <a:xfrm>
              <a:off x="1948706" y="966613"/>
              <a:ext cx="576064" cy="567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489285" y="689614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Bloc PMMA</a:t>
              </a:r>
              <a:endParaRPr lang="fr-FR" sz="1200" dirty="0"/>
            </a:p>
          </p:txBody>
        </p:sp>
        <p:cxnSp>
          <p:nvCxnSpPr>
            <p:cNvPr id="44" name="Connecteur droit avec flèche 43"/>
            <p:cNvCxnSpPr>
              <a:stCxn id="45" idx="2"/>
              <a:endCxn id="16" idx="0"/>
            </p:cNvCxnSpPr>
            <p:nvPr/>
          </p:nvCxnSpPr>
          <p:spPr>
            <a:xfrm>
              <a:off x="2375398" y="611770"/>
              <a:ext cx="400681" cy="662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2019645" y="334771"/>
              <a:ext cx="711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Réglets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42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/>
          <p:cNvGrpSpPr/>
          <p:nvPr/>
        </p:nvGrpSpPr>
        <p:grpSpPr>
          <a:xfrm>
            <a:off x="683568" y="1244496"/>
            <a:ext cx="2880320" cy="2016225"/>
            <a:chOff x="683568" y="1244496"/>
            <a:chExt cx="2880320" cy="2016225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59832" y="1508266"/>
              <a:ext cx="504056" cy="175245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2195736" y="1244496"/>
              <a:ext cx="1368152" cy="527539"/>
            </a:xfrm>
            <a:custGeom>
              <a:avLst/>
              <a:gdLst>
                <a:gd name="connsiteX0" fmla="*/ 35169 w 1301261"/>
                <a:gd name="connsiteY0" fmla="*/ 8792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35169 w 1301261"/>
                <a:gd name="connsiteY6" fmla="*/ 8792 h 553915"/>
                <a:gd name="connsiteX0" fmla="*/ 247301 w 1301261"/>
                <a:gd name="connsiteY0" fmla="*/ 17584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247301 w 1301261"/>
                <a:gd name="connsiteY6" fmla="*/ 17584 h 553915"/>
                <a:gd name="connsiteX0" fmla="*/ 281242 w 1301261"/>
                <a:gd name="connsiteY0" fmla="*/ 0 h 553916"/>
                <a:gd name="connsiteX1" fmla="*/ 1090246 w 1301261"/>
                <a:gd name="connsiteY1" fmla="*/ 1 h 553916"/>
                <a:gd name="connsiteX2" fmla="*/ 1283677 w 1301261"/>
                <a:gd name="connsiteY2" fmla="*/ 211016 h 553916"/>
                <a:gd name="connsiteX3" fmla="*/ 1301261 w 1301261"/>
                <a:gd name="connsiteY3" fmla="*/ 545124 h 553916"/>
                <a:gd name="connsiteX4" fmla="*/ 17584 w 1301261"/>
                <a:gd name="connsiteY4" fmla="*/ 553916 h 553916"/>
                <a:gd name="connsiteX5" fmla="*/ 0 w 1301261"/>
                <a:gd name="connsiteY5" fmla="*/ 202224 h 553916"/>
                <a:gd name="connsiteX6" fmla="*/ 281242 w 1301261"/>
                <a:gd name="connsiteY6" fmla="*/ 0 h 553916"/>
                <a:gd name="connsiteX0" fmla="*/ 263658 w 1283677"/>
                <a:gd name="connsiteY0" fmla="*/ 0 h 553916"/>
                <a:gd name="connsiteX1" fmla="*/ 1072662 w 1283677"/>
                <a:gd name="connsiteY1" fmla="*/ 1 h 553916"/>
                <a:gd name="connsiteX2" fmla="*/ 1266093 w 1283677"/>
                <a:gd name="connsiteY2" fmla="*/ 211016 h 553916"/>
                <a:gd name="connsiteX3" fmla="*/ 1283677 w 1283677"/>
                <a:gd name="connsiteY3" fmla="*/ 545124 h 553916"/>
                <a:gd name="connsiteX4" fmla="*/ 0 w 1283677"/>
                <a:gd name="connsiteY4" fmla="*/ 553916 h 553916"/>
                <a:gd name="connsiteX5" fmla="*/ 33328 w 1283677"/>
                <a:gd name="connsiteY5" fmla="*/ 202224 h 553916"/>
                <a:gd name="connsiteX6" fmla="*/ 263658 w 1283677"/>
                <a:gd name="connsiteY6" fmla="*/ 0 h 553916"/>
                <a:gd name="connsiteX0" fmla="*/ 246687 w 1266706"/>
                <a:gd name="connsiteY0" fmla="*/ 0 h 545124"/>
                <a:gd name="connsiteX1" fmla="*/ 1055691 w 1266706"/>
                <a:gd name="connsiteY1" fmla="*/ 1 h 545124"/>
                <a:gd name="connsiteX2" fmla="*/ 1249122 w 1266706"/>
                <a:gd name="connsiteY2" fmla="*/ 211016 h 545124"/>
                <a:gd name="connsiteX3" fmla="*/ 1266706 w 1266706"/>
                <a:gd name="connsiteY3" fmla="*/ 545124 h 545124"/>
                <a:gd name="connsiteX4" fmla="*/ 0 w 1266706"/>
                <a:gd name="connsiteY4" fmla="*/ 527539 h 545124"/>
                <a:gd name="connsiteX5" fmla="*/ 16357 w 1266706"/>
                <a:gd name="connsiteY5" fmla="*/ 202224 h 545124"/>
                <a:gd name="connsiteX6" fmla="*/ 246687 w 1266706"/>
                <a:gd name="connsiteY6" fmla="*/ 0 h 545124"/>
                <a:gd name="connsiteX0" fmla="*/ 246687 w 1275191"/>
                <a:gd name="connsiteY0" fmla="*/ 0 h 536332"/>
                <a:gd name="connsiteX1" fmla="*/ 1055691 w 1275191"/>
                <a:gd name="connsiteY1" fmla="*/ 1 h 536332"/>
                <a:gd name="connsiteX2" fmla="*/ 1249122 w 1275191"/>
                <a:gd name="connsiteY2" fmla="*/ 211016 h 536332"/>
                <a:gd name="connsiteX3" fmla="*/ 1275191 w 1275191"/>
                <a:gd name="connsiteY3" fmla="*/ 536332 h 536332"/>
                <a:gd name="connsiteX4" fmla="*/ 0 w 1275191"/>
                <a:gd name="connsiteY4" fmla="*/ 527539 h 536332"/>
                <a:gd name="connsiteX5" fmla="*/ 16357 w 1275191"/>
                <a:gd name="connsiteY5" fmla="*/ 202224 h 536332"/>
                <a:gd name="connsiteX6" fmla="*/ 246687 w 1275191"/>
                <a:gd name="connsiteY6" fmla="*/ 0 h 536332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11016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91549"/>
                <a:gd name="connsiteY0" fmla="*/ 0 h 527539"/>
                <a:gd name="connsiteX1" fmla="*/ 1021750 w 1291549"/>
                <a:gd name="connsiteY1" fmla="*/ 1 h 527539"/>
                <a:gd name="connsiteX2" fmla="*/ 1291549 w 1291549"/>
                <a:gd name="connsiteY2" fmla="*/ 202224 h 527539"/>
                <a:gd name="connsiteX3" fmla="*/ 1275191 w 1291549"/>
                <a:gd name="connsiteY3" fmla="*/ 518747 h 527539"/>
                <a:gd name="connsiteX4" fmla="*/ 0 w 1291549"/>
                <a:gd name="connsiteY4" fmla="*/ 527539 h 527539"/>
                <a:gd name="connsiteX5" fmla="*/ 16357 w 1291549"/>
                <a:gd name="connsiteY5" fmla="*/ 202224 h 527539"/>
                <a:gd name="connsiteX6" fmla="*/ 246687 w 1291549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66093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86993"/>
                <a:gd name="connsiteY0" fmla="*/ 0 h 527539"/>
                <a:gd name="connsiteX1" fmla="*/ 1021750 w 1286993"/>
                <a:gd name="connsiteY1" fmla="*/ 1 h 527539"/>
                <a:gd name="connsiteX2" fmla="*/ 1286993 w 1286993"/>
                <a:gd name="connsiteY2" fmla="*/ 193432 h 527539"/>
                <a:gd name="connsiteX3" fmla="*/ 1275191 w 1286993"/>
                <a:gd name="connsiteY3" fmla="*/ 518747 h 527539"/>
                <a:gd name="connsiteX4" fmla="*/ 0 w 1286993"/>
                <a:gd name="connsiteY4" fmla="*/ 527539 h 527539"/>
                <a:gd name="connsiteX5" fmla="*/ 16357 w 1286993"/>
                <a:gd name="connsiteY5" fmla="*/ 202224 h 527539"/>
                <a:gd name="connsiteX6" fmla="*/ 246687 w 1286993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73060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191" h="527539">
                  <a:moveTo>
                    <a:pt x="246687" y="0"/>
                  </a:moveTo>
                  <a:lnTo>
                    <a:pt x="1021750" y="1"/>
                  </a:lnTo>
                  <a:lnTo>
                    <a:pt x="1273060" y="193432"/>
                  </a:lnTo>
                  <a:cubicBezTo>
                    <a:pt x="1273770" y="301870"/>
                    <a:pt x="1274481" y="410309"/>
                    <a:pt x="1275191" y="518747"/>
                  </a:cubicBezTo>
                  <a:lnTo>
                    <a:pt x="0" y="527539"/>
                  </a:lnTo>
                  <a:lnTo>
                    <a:pt x="16357" y="202224"/>
                  </a:lnTo>
                  <a:lnTo>
                    <a:pt x="246687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chemeClr val="tx1"/>
                  </a:solidFill>
                </a:rPr>
                <a:t>Colli</a:t>
              </a:r>
              <a:r>
                <a:rPr lang="fr-FR" sz="1200" dirty="0" smtClean="0">
                  <a:solidFill>
                    <a:schemeClr val="tx1"/>
                  </a:solidFill>
                </a:rPr>
                <a:t> 90° et 270°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683568" y="2708920"/>
              <a:ext cx="1152128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83568" y="2636912"/>
              <a:ext cx="2088232" cy="457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3768" y="1764506"/>
              <a:ext cx="360040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83768" y="2220035"/>
              <a:ext cx="360040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555776" y="1787366"/>
              <a:ext cx="0" cy="45552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2771800" y="1810225"/>
              <a:ext cx="0" cy="45552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483808" y="2200288"/>
              <a:ext cx="360000" cy="1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avec flèche 14"/>
            <p:cNvCxnSpPr>
              <a:stCxn id="16" idx="2"/>
              <a:endCxn id="14" idx="1"/>
            </p:cNvCxnSpPr>
            <p:nvPr/>
          </p:nvCxnSpPr>
          <p:spPr>
            <a:xfrm>
              <a:off x="2239888" y="2114758"/>
              <a:ext cx="243920" cy="94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960003" y="1853148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Feuille</a:t>
              </a:r>
              <a:endParaRPr lang="fr-FR" sz="1100" dirty="0"/>
            </a:p>
          </p:txBody>
        </p:sp>
        <p:cxnSp>
          <p:nvCxnSpPr>
            <p:cNvPr id="21" name="Connecteur droit avec flèche 20"/>
            <p:cNvCxnSpPr>
              <a:stCxn id="22" idx="3"/>
              <a:endCxn id="10" idx="1"/>
            </p:cNvCxnSpPr>
            <p:nvPr/>
          </p:nvCxnSpPr>
          <p:spPr>
            <a:xfrm flipV="1">
              <a:off x="2309839" y="2242895"/>
              <a:ext cx="173929" cy="109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047256" y="2136579"/>
              <a:ext cx="12625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Applicateur + plaque de plexiglas</a:t>
              </a:r>
              <a:endParaRPr lang="fr-FR" sz="1100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292080" y="1257641"/>
            <a:ext cx="2880320" cy="2016225"/>
            <a:chOff x="683568" y="1244496"/>
            <a:chExt cx="2880320" cy="2016225"/>
          </a:xfrm>
        </p:grpSpPr>
        <p:sp>
          <p:nvSpPr>
            <p:cNvPr id="40" name="Rectangle à coins arrondis 39"/>
            <p:cNvSpPr/>
            <p:nvPr/>
          </p:nvSpPr>
          <p:spPr>
            <a:xfrm>
              <a:off x="3059832" y="1508266"/>
              <a:ext cx="504056" cy="175245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2195736" y="1244496"/>
              <a:ext cx="1368152" cy="527539"/>
            </a:xfrm>
            <a:custGeom>
              <a:avLst/>
              <a:gdLst>
                <a:gd name="connsiteX0" fmla="*/ 35169 w 1301261"/>
                <a:gd name="connsiteY0" fmla="*/ 8792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35169 w 1301261"/>
                <a:gd name="connsiteY6" fmla="*/ 8792 h 553915"/>
                <a:gd name="connsiteX0" fmla="*/ 247301 w 1301261"/>
                <a:gd name="connsiteY0" fmla="*/ 17584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247301 w 1301261"/>
                <a:gd name="connsiteY6" fmla="*/ 17584 h 553915"/>
                <a:gd name="connsiteX0" fmla="*/ 281242 w 1301261"/>
                <a:gd name="connsiteY0" fmla="*/ 0 h 553916"/>
                <a:gd name="connsiteX1" fmla="*/ 1090246 w 1301261"/>
                <a:gd name="connsiteY1" fmla="*/ 1 h 553916"/>
                <a:gd name="connsiteX2" fmla="*/ 1283677 w 1301261"/>
                <a:gd name="connsiteY2" fmla="*/ 211016 h 553916"/>
                <a:gd name="connsiteX3" fmla="*/ 1301261 w 1301261"/>
                <a:gd name="connsiteY3" fmla="*/ 545124 h 553916"/>
                <a:gd name="connsiteX4" fmla="*/ 17584 w 1301261"/>
                <a:gd name="connsiteY4" fmla="*/ 553916 h 553916"/>
                <a:gd name="connsiteX5" fmla="*/ 0 w 1301261"/>
                <a:gd name="connsiteY5" fmla="*/ 202224 h 553916"/>
                <a:gd name="connsiteX6" fmla="*/ 281242 w 1301261"/>
                <a:gd name="connsiteY6" fmla="*/ 0 h 553916"/>
                <a:gd name="connsiteX0" fmla="*/ 263658 w 1283677"/>
                <a:gd name="connsiteY0" fmla="*/ 0 h 553916"/>
                <a:gd name="connsiteX1" fmla="*/ 1072662 w 1283677"/>
                <a:gd name="connsiteY1" fmla="*/ 1 h 553916"/>
                <a:gd name="connsiteX2" fmla="*/ 1266093 w 1283677"/>
                <a:gd name="connsiteY2" fmla="*/ 211016 h 553916"/>
                <a:gd name="connsiteX3" fmla="*/ 1283677 w 1283677"/>
                <a:gd name="connsiteY3" fmla="*/ 545124 h 553916"/>
                <a:gd name="connsiteX4" fmla="*/ 0 w 1283677"/>
                <a:gd name="connsiteY4" fmla="*/ 553916 h 553916"/>
                <a:gd name="connsiteX5" fmla="*/ 33328 w 1283677"/>
                <a:gd name="connsiteY5" fmla="*/ 202224 h 553916"/>
                <a:gd name="connsiteX6" fmla="*/ 263658 w 1283677"/>
                <a:gd name="connsiteY6" fmla="*/ 0 h 553916"/>
                <a:gd name="connsiteX0" fmla="*/ 246687 w 1266706"/>
                <a:gd name="connsiteY0" fmla="*/ 0 h 545124"/>
                <a:gd name="connsiteX1" fmla="*/ 1055691 w 1266706"/>
                <a:gd name="connsiteY1" fmla="*/ 1 h 545124"/>
                <a:gd name="connsiteX2" fmla="*/ 1249122 w 1266706"/>
                <a:gd name="connsiteY2" fmla="*/ 211016 h 545124"/>
                <a:gd name="connsiteX3" fmla="*/ 1266706 w 1266706"/>
                <a:gd name="connsiteY3" fmla="*/ 545124 h 545124"/>
                <a:gd name="connsiteX4" fmla="*/ 0 w 1266706"/>
                <a:gd name="connsiteY4" fmla="*/ 527539 h 545124"/>
                <a:gd name="connsiteX5" fmla="*/ 16357 w 1266706"/>
                <a:gd name="connsiteY5" fmla="*/ 202224 h 545124"/>
                <a:gd name="connsiteX6" fmla="*/ 246687 w 1266706"/>
                <a:gd name="connsiteY6" fmla="*/ 0 h 545124"/>
                <a:gd name="connsiteX0" fmla="*/ 246687 w 1275191"/>
                <a:gd name="connsiteY0" fmla="*/ 0 h 536332"/>
                <a:gd name="connsiteX1" fmla="*/ 1055691 w 1275191"/>
                <a:gd name="connsiteY1" fmla="*/ 1 h 536332"/>
                <a:gd name="connsiteX2" fmla="*/ 1249122 w 1275191"/>
                <a:gd name="connsiteY2" fmla="*/ 211016 h 536332"/>
                <a:gd name="connsiteX3" fmla="*/ 1275191 w 1275191"/>
                <a:gd name="connsiteY3" fmla="*/ 536332 h 536332"/>
                <a:gd name="connsiteX4" fmla="*/ 0 w 1275191"/>
                <a:gd name="connsiteY4" fmla="*/ 527539 h 536332"/>
                <a:gd name="connsiteX5" fmla="*/ 16357 w 1275191"/>
                <a:gd name="connsiteY5" fmla="*/ 202224 h 536332"/>
                <a:gd name="connsiteX6" fmla="*/ 246687 w 1275191"/>
                <a:gd name="connsiteY6" fmla="*/ 0 h 536332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11016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91549"/>
                <a:gd name="connsiteY0" fmla="*/ 0 h 527539"/>
                <a:gd name="connsiteX1" fmla="*/ 1021750 w 1291549"/>
                <a:gd name="connsiteY1" fmla="*/ 1 h 527539"/>
                <a:gd name="connsiteX2" fmla="*/ 1291549 w 1291549"/>
                <a:gd name="connsiteY2" fmla="*/ 202224 h 527539"/>
                <a:gd name="connsiteX3" fmla="*/ 1275191 w 1291549"/>
                <a:gd name="connsiteY3" fmla="*/ 518747 h 527539"/>
                <a:gd name="connsiteX4" fmla="*/ 0 w 1291549"/>
                <a:gd name="connsiteY4" fmla="*/ 527539 h 527539"/>
                <a:gd name="connsiteX5" fmla="*/ 16357 w 1291549"/>
                <a:gd name="connsiteY5" fmla="*/ 202224 h 527539"/>
                <a:gd name="connsiteX6" fmla="*/ 246687 w 1291549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66093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86993"/>
                <a:gd name="connsiteY0" fmla="*/ 0 h 527539"/>
                <a:gd name="connsiteX1" fmla="*/ 1021750 w 1286993"/>
                <a:gd name="connsiteY1" fmla="*/ 1 h 527539"/>
                <a:gd name="connsiteX2" fmla="*/ 1286993 w 1286993"/>
                <a:gd name="connsiteY2" fmla="*/ 193432 h 527539"/>
                <a:gd name="connsiteX3" fmla="*/ 1275191 w 1286993"/>
                <a:gd name="connsiteY3" fmla="*/ 518747 h 527539"/>
                <a:gd name="connsiteX4" fmla="*/ 0 w 1286993"/>
                <a:gd name="connsiteY4" fmla="*/ 527539 h 527539"/>
                <a:gd name="connsiteX5" fmla="*/ 16357 w 1286993"/>
                <a:gd name="connsiteY5" fmla="*/ 202224 h 527539"/>
                <a:gd name="connsiteX6" fmla="*/ 246687 w 1286993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73060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191" h="527539">
                  <a:moveTo>
                    <a:pt x="246687" y="0"/>
                  </a:moveTo>
                  <a:lnTo>
                    <a:pt x="1021750" y="1"/>
                  </a:lnTo>
                  <a:lnTo>
                    <a:pt x="1273060" y="193432"/>
                  </a:lnTo>
                  <a:cubicBezTo>
                    <a:pt x="1273770" y="301870"/>
                    <a:pt x="1274481" y="410309"/>
                    <a:pt x="1275191" y="518747"/>
                  </a:cubicBezTo>
                  <a:lnTo>
                    <a:pt x="0" y="527539"/>
                  </a:lnTo>
                  <a:lnTo>
                    <a:pt x="16357" y="202224"/>
                  </a:lnTo>
                  <a:lnTo>
                    <a:pt x="246687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chemeClr val="tx1"/>
                  </a:solidFill>
                </a:rPr>
                <a:t>Colli</a:t>
              </a:r>
              <a:r>
                <a:rPr lang="fr-FR" sz="1200" dirty="0" smtClean="0">
                  <a:solidFill>
                    <a:schemeClr val="tx1"/>
                  </a:solidFill>
                </a:rPr>
                <a:t> 90°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683568" y="2708920"/>
              <a:ext cx="1152128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DSP 100 cm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683568" y="2636912"/>
              <a:ext cx="2088232" cy="457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75816" y="2586457"/>
              <a:ext cx="360000" cy="1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avec flèche 48"/>
            <p:cNvCxnSpPr>
              <a:stCxn id="50" idx="2"/>
              <a:endCxn id="48" idx="1"/>
            </p:cNvCxnSpPr>
            <p:nvPr/>
          </p:nvCxnSpPr>
          <p:spPr>
            <a:xfrm>
              <a:off x="2146209" y="2491359"/>
              <a:ext cx="229607" cy="104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1866324" y="2229749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Feuille</a:t>
              </a:r>
              <a:endParaRPr lang="fr-FR" sz="1100" dirty="0"/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519843" y="4221088"/>
            <a:ext cx="6705122" cy="2018818"/>
            <a:chOff x="519843" y="4221088"/>
            <a:chExt cx="6705122" cy="2018818"/>
          </a:xfrm>
        </p:grpSpPr>
        <p:sp>
          <p:nvSpPr>
            <p:cNvPr id="55" name="Rectangle 54"/>
            <p:cNvSpPr/>
            <p:nvPr/>
          </p:nvSpPr>
          <p:spPr>
            <a:xfrm>
              <a:off x="2419423" y="5011151"/>
              <a:ext cx="144016" cy="576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avec flèche 55"/>
            <p:cNvCxnSpPr>
              <a:stCxn id="57" idx="3"/>
              <a:endCxn id="55" idx="1"/>
            </p:cNvCxnSpPr>
            <p:nvPr/>
          </p:nvCxnSpPr>
          <p:spPr>
            <a:xfrm flipV="1">
              <a:off x="2137967" y="5299183"/>
              <a:ext cx="281456" cy="71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219126" y="5231794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Bloc PMMA</a:t>
              </a:r>
              <a:endParaRPr lang="fr-FR" sz="1200" dirty="0"/>
            </a:p>
          </p:txBody>
        </p:sp>
        <p:grpSp>
          <p:nvGrpSpPr>
            <p:cNvPr id="58" name="Groupe 57"/>
            <p:cNvGrpSpPr/>
            <p:nvPr/>
          </p:nvGrpSpPr>
          <p:grpSpPr>
            <a:xfrm>
              <a:off x="519843" y="4221088"/>
              <a:ext cx="2880320" cy="2016225"/>
              <a:chOff x="683568" y="1244496"/>
              <a:chExt cx="2880320" cy="2016225"/>
            </a:xfrm>
          </p:grpSpPr>
          <p:sp>
            <p:nvSpPr>
              <p:cNvPr id="59" name="Rectangle à coins arrondis 58"/>
              <p:cNvSpPr/>
              <p:nvPr/>
            </p:nvSpPr>
            <p:spPr>
              <a:xfrm>
                <a:off x="3059832" y="1508266"/>
                <a:ext cx="504056" cy="175245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Forme libre 59"/>
              <p:cNvSpPr/>
              <p:nvPr/>
            </p:nvSpPr>
            <p:spPr>
              <a:xfrm>
                <a:off x="2195736" y="1244496"/>
                <a:ext cx="1368152" cy="527539"/>
              </a:xfrm>
              <a:custGeom>
                <a:avLst/>
                <a:gdLst>
                  <a:gd name="connsiteX0" fmla="*/ 35169 w 1301261"/>
                  <a:gd name="connsiteY0" fmla="*/ 8792 h 553915"/>
                  <a:gd name="connsiteX1" fmla="*/ 1090246 w 1301261"/>
                  <a:gd name="connsiteY1" fmla="*/ 0 h 553915"/>
                  <a:gd name="connsiteX2" fmla="*/ 1283677 w 1301261"/>
                  <a:gd name="connsiteY2" fmla="*/ 211015 h 553915"/>
                  <a:gd name="connsiteX3" fmla="*/ 1301261 w 1301261"/>
                  <a:gd name="connsiteY3" fmla="*/ 545123 h 553915"/>
                  <a:gd name="connsiteX4" fmla="*/ 17584 w 1301261"/>
                  <a:gd name="connsiteY4" fmla="*/ 553915 h 553915"/>
                  <a:gd name="connsiteX5" fmla="*/ 0 w 1301261"/>
                  <a:gd name="connsiteY5" fmla="*/ 202223 h 553915"/>
                  <a:gd name="connsiteX6" fmla="*/ 35169 w 1301261"/>
                  <a:gd name="connsiteY6" fmla="*/ 8792 h 553915"/>
                  <a:gd name="connsiteX0" fmla="*/ 247301 w 1301261"/>
                  <a:gd name="connsiteY0" fmla="*/ 17584 h 553915"/>
                  <a:gd name="connsiteX1" fmla="*/ 1090246 w 1301261"/>
                  <a:gd name="connsiteY1" fmla="*/ 0 h 553915"/>
                  <a:gd name="connsiteX2" fmla="*/ 1283677 w 1301261"/>
                  <a:gd name="connsiteY2" fmla="*/ 211015 h 553915"/>
                  <a:gd name="connsiteX3" fmla="*/ 1301261 w 1301261"/>
                  <a:gd name="connsiteY3" fmla="*/ 545123 h 553915"/>
                  <a:gd name="connsiteX4" fmla="*/ 17584 w 1301261"/>
                  <a:gd name="connsiteY4" fmla="*/ 553915 h 553915"/>
                  <a:gd name="connsiteX5" fmla="*/ 0 w 1301261"/>
                  <a:gd name="connsiteY5" fmla="*/ 202223 h 553915"/>
                  <a:gd name="connsiteX6" fmla="*/ 247301 w 1301261"/>
                  <a:gd name="connsiteY6" fmla="*/ 17584 h 553915"/>
                  <a:gd name="connsiteX0" fmla="*/ 281242 w 1301261"/>
                  <a:gd name="connsiteY0" fmla="*/ 0 h 553916"/>
                  <a:gd name="connsiteX1" fmla="*/ 1090246 w 1301261"/>
                  <a:gd name="connsiteY1" fmla="*/ 1 h 553916"/>
                  <a:gd name="connsiteX2" fmla="*/ 1283677 w 1301261"/>
                  <a:gd name="connsiteY2" fmla="*/ 211016 h 553916"/>
                  <a:gd name="connsiteX3" fmla="*/ 1301261 w 1301261"/>
                  <a:gd name="connsiteY3" fmla="*/ 545124 h 553916"/>
                  <a:gd name="connsiteX4" fmla="*/ 17584 w 1301261"/>
                  <a:gd name="connsiteY4" fmla="*/ 553916 h 553916"/>
                  <a:gd name="connsiteX5" fmla="*/ 0 w 1301261"/>
                  <a:gd name="connsiteY5" fmla="*/ 202224 h 553916"/>
                  <a:gd name="connsiteX6" fmla="*/ 281242 w 1301261"/>
                  <a:gd name="connsiteY6" fmla="*/ 0 h 553916"/>
                  <a:gd name="connsiteX0" fmla="*/ 263658 w 1283677"/>
                  <a:gd name="connsiteY0" fmla="*/ 0 h 553916"/>
                  <a:gd name="connsiteX1" fmla="*/ 1072662 w 1283677"/>
                  <a:gd name="connsiteY1" fmla="*/ 1 h 553916"/>
                  <a:gd name="connsiteX2" fmla="*/ 1266093 w 1283677"/>
                  <a:gd name="connsiteY2" fmla="*/ 211016 h 553916"/>
                  <a:gd name="connsiteX3" fmla="*/ 1283677 w 1283677"/>
                  <a:gd name="connsiteY3" fmla="*/ 545124 h 553916"/>
                  <a:gd name="connsiteX4" fmla="*/ 0 w 1283677"/>
                  <a:gd name="connsiteY4" fmla="*/ 553916 h 553916"/>
                  <a:gd name="connsiteX5" fmla="*/ 33328 w 1283677"/>
                  <a:gd name="connsiteY5" fmla="*/ 202224 h 553916"/>
                  <a:gd name="connsiteX6" fmla="*/ 263658 w 1283677"/>
                  <a:gd name="connsiteY6" fmla="*/ 0 h 553916"/>
                  <a:gd name="connsiteX0" fmla="*/ 246687 w 1266706"/>
                  <a:gd name="connsiteY0" fmla="*/ 0 h 545124"/>
                  <a:gd name="connsiteX1" fmla="*/ 1055691 w 1266706"/>
                  <a:gd name="connsiteY1" fmla="*/ 1 h 545124"/>
                  <a:gd name="connsiteX2" fmla="*/ 1249122 w 1266706"/>
                  <a:gd name="connsiteY2" fmla="*/ 211016 h 545124"/>
                  <a:gd name="connsiteX3" fmla="*/ 1266706 w 1266706"/>
                  <a:gd name="connsiteY3" fmla="*/ 545124 h 545124"/>
                  <a:gd name="connsiteX4" fmla="*/ 0 w 1266706"/>
                  <a:gd name="connsiteY4" fmla="*/ 527539 h 545124"/>
                  <a:gd name="connsiteX5" fmla="*/ 16357 w 1266706"/>
                  <a:gd name="connsiteY5" fmla="*/ 202224 h 545124"/>
                  <a:gd name="connsiteX6" fmla="*/ 246687 w 1266706"/>
                  <a:gd name="connsiteY6" fmla="*/ 0 h 545124"/>
                  <a:gd name="connsiteX0" fmla="*/ 246687 w 1275191"/>
                  <a:gd name="connsiteY0" fmla="*/ 0 h 536332"/>
                  <a:gd name="connsiteX1" fmla="*/ 1055691 w 1275191"/>
                  <a:gd name="connsiteY1" fmla="*/ 1 h 536332"/>
                  <a:gd name="connsiteX2" fmla="*/ 1249122 w 1275191"/>
                  <a:gd name="connsiteY2" fmla="*/ 211016 h 536332"/>
                  <a:gd name="connsiteX3" fmla="*/ 1275191 w 1275191"/>
                  <a:gd name="connsiteY3" fmla="*/ 536332 h 536332"/>
                  <a:gd name="connsiteX4" fmla="*/ 0 w 1275191"/>
                  <a:gd name="connsiteY4" fmla="*/ 527539 h 536332"/>
                  <a:gd name="connsiteX5" fmla="*/ 16357 w 1275191"/>
                  <a:gd name="connsiteY5" fmla="*/ 202224 h 536332"/>
                  <a:gd name="connsiteX6" fmla="*/ 246687 w 1275191"/>
                  <a:gd name="connsiteY6" fmla="*/ 0 h 536332"/>
                  <a:gd name="connsiteX0" fmla="*/ 246687 w 1275191"/>
                  <a:gd name="connsiteY0" fmla="*/ 0 h 527539"/>
                  <a:gd name="connsiteX1" fmla="*/ 1055691 w 1275191"/>
                  <a:gd name="connsiteY1" fmla="*/ 1 h 527539"/>
                  <a:gd name="connsiteX2" fmla="*/ 1249122 w 1275191"/>
                  <a:gd name="connsiteY2" fmla="*/ 211016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75191"/>
                  <a:gd name="connsiteY0" fmla="*/ 0 h 527539"/>
                  <a:gd name="connsiteX1" fmla="*/ 1055691 w 1275191"/>
                  <a:gd name="connsiteY1" fmla="*/ 1 h 527539"/>
                  <a:gd name="connsiteX2" fmla="*/ 1249122 w 1275191"/>
                  <a:gd name="connsiteY2" fmla="*/ 202224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75191"/>
                  <a:gd name="connsiteY0" fmla="*/ 0 h 527539"/>
                  <a:gd name="connsiteX1" fmla="*/ 1021750 w 1275191"/>
                  <a:gd name="connsiteY1" fmla="*/ 1 h 527539"/>
                  <a:gd name="connsiteX2" fmla="*/ 1249122 w 1275191"/>
                  <a:gd name="connsiteY2" fmla="*/ 202224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91549"/>
                  <a:gd name="connsiteY0" fmla="*/ 0 h 527539"/>
                  <a:gd name="connsiteX1" fmla="*/ 1021750 w 1291549"/>
                  <a:gd name="connsiteY1" fmla="*/ 1 h 527539"/>
                  <a:gd name="connsiteX2" fmla="*/ 1291549 w 1291549"/>
                  <a:gd name="connsiteY2" fmla="*/ 202224 h 527539"/>
                  <a:gd name="connsiteX3" fmla="*/ 1275191 w 1291549"/>
                  <a:gd name="connsiteY3" fmla="*/ 518747 h 527539"/>
                  <a:gd name="connsiteX4" fmla="*/ 0 w 1291549"/>
                  <a:gd name="connsiteY4" fmla="*/ 527539 h 527539"/>
                  <a:gd name="connsiteX5" fmla="*/ 16357 w 1291549"/>
                  <a:gd name="connsiteY5" fmla="*/ 202224 h 527539"/>
                  <a:gd name="connsiteX6" fmla="*/ 246687 w 1291549"/>
                  <a:gd name="connsiteY6" fmla="*/ 0 h 527539"/>
                  <a:gd name="connsiteX0" fmla="*/ 246687 w 1275191"/>
                  <a:gd name="connsiteY0" fmla="*/ 0 h 527539"/>
                  <a:gd name="connsiteX1" fmla="*/ 1021750 w 1275191"/>
                  <a:gd name="connsiteY1" fmla="*/ 1 h 527539"/>
                  <a:gd name="connsiteX2" fmla="*/ 1266093 w 1275191"/>
                  <a:gd name="connsiteY2" fmla="*/ 193432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86993"/>
                  <a:gd name="connsiteY0" fmla="*/ 0 h 527539"/>
                  <a:gd name="connsiteX1" fmla="*/ 1021750 w 1286993"/>
                  <a:gd name="connsiteY1" fmla="*/ 1 h 527539"/>
                  <a:gd name="connsiteX2" fmla="*/ 1286993 w 1286993"/>
                  <a:gd name="connsiteY2" fmla="*/ 193432 h 527539"/>
                  <a:gd name="connsiteX3" fmla="*/ 1275191 w 1286993"/>
                  <a:gd name="connsiteY3" fmla="*/ 518747 h 527539"/>
                  <a:gd name="connsiteX4" fmla="*/ 0 w 1286993"/>
                  <a:gd name="connsiteY4" fmla="*/ 527539 h 527539"/>
                  <a:gd name="connsiteX5" fmla="*/ 16357 w 1286993"/>
                  <a:gd name="connsiteY5" fmla="*/ 202224 h 527539"/>
                  <a:gd name="connsiteX6" fmla="*/ 246687 w 1286993"/>
                  <a:gd name="connsiteY6" fmla="*/ 0 h 527539"/>
                  <a:gd name="connsiteX0" fmla="*/ 246687 w 1275191"/>
                  <a:gd name="connsiteY0" fmla="*/ 0 h 527539"/>
                  <a:gd name="connsiteX1" fmla="*/ 1021750 w 1275191"/>
                  <a:gd name="connsiteY1" fmla="*/ 1 h 527539"/>
                  <a:gd name="connsiteX2" fmla="*/ 1273060 w 1275191"/>
                  <a:gd name="connsiteY2" fmla="*/ 193432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5191" h="527539">
                    <a:moveTo>
                      <a:pt x="246687" y="0"/>
                    </a:moveTo>
                    <a:lnTo>
                      <a:pt x="1021750" y="1"/>
                    </a:lnTo>
                    <a:lnTo>
                      <a:pt x="1273060" y="193432"/>
                    </a:lnTo>
                    <a:cubicBezTo>
                      <a:pt x="1273770" y="301870"/>
                      <a:pt x="1274481" y="410309"/>
                      <a:pt x="1275191" y="518747"/>
                    </a:cubicBezTo>
                    <a:lnTo>
                      <a:pt x="0" y="527539"/>
                    </a:lnTo>
                    <a:lnTo>
                      <a:pt x="16357" y="202224"/>
                    </a:lnTo>
                    <a:lnTo>
                      <a:pt x="246687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Colli</a:t>
                </a:r>
                <a:r>
                  <a:rPr lang="fr-FR" sz="1200" dirty="0" smtClean="0">
                    <a:solidFill>
                      <a:schemeClr val="tx1"/>
                    </a:solidFill>
                  </a:rPr>
                  <a:t> 90°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à coins arrondis 60"/>
              <p:cNvSpPr/>
              <p:nvPr/>
            </p:nvSpPr>
            <p:spPr>
              <a:xfrm>
                <a:off x="683568" y="2708920"/>
                <a:ext cx="115212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à coins arrondis 61"/>
              <p:cNvSpPr/>
              <p:nvPr/>
            </p:nvSpPr>
            <p:spPr>
              <a:xfrm>
                <a:off x="683568" y="2636912"/>
                <a:ext cx="2088232" cy="4571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/>
            <p:cNvSpPr txBox="1"/>
            <p:nvPr/>
          </p:nvSpPr>
          <p:spPr>
            <a:xfrm>
              <a:off x="2003293" y="4809404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DSP 100 cm</a:t>
              </a:r>
              <a:endParaRPr lang="fr-FR" sz="1100" dirty="0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2316872" y="5167099"/>
              <a:ext cx="360000" cy="3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avec flèche 72"/>
            <p:cNvCxnSpPr>
              <a:stCxn id="74" idx="3"/>
              <a:endCxn id="71" idx="2"/>
            </p:cNvCxnSpPr>
            <p:nvPr/>
          </p:nvCxnSpPr>
          <p:spPr>
            <a:xfrm>
              <a:off x="2171250" y="5145651"/>
              <a:ext cx="307622" cy="39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1533461" y="5007151"/>
              <a:ext cx="637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Réglet</a:t>
              </a:r>
              <a:endParaRPr lang="fr-FR" sz="1200" dirty="0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921670" y="4643806"/>
              <a:ext cx="846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 smtClean="0">
                  <a:solidFill>
                    <a:schemeClr val="accent6">
                      <a:lumMod val="75000"/>
                    </a:schemeClr>
                  </a:solidFill>
                </a:rPr>
                <a:t>DSP 80 cm</a:t>
              </a:r>
              <a:endParaRPr lang="fr-FR" sz="12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244225" y="5013744"/>
              <a:ext cx="144016" cy="576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avec flèche 80"/>
            <p:cNvCxnSpPr>
              <a:stCxn id="82" idx="3"/>
              <a:endCxn id="80" idx="1"/>
            </p:cNvCxnSpPr>
            <p:nvPr/>
          </p:nvCxnSpPr>
          <p:spPr>
            <a:xfrm>
              <a:off x="6057130" y="5277486"/>
              <a:ext cx="187095" cy="24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38289" y="5138986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Bloc PMMA</a:t>
              </a:r>
              <a:endParaRPr lang="fr-FR" sz="1200" dirty="0"/>
            </a:p>
          </p:txBody>
        </p:sp>
        <p:grpSp>
          <p:nvGrpSpPr>
            <p:cNvPr id="83" name="Groupe 82"/>
            <p:cNvGrpSpPr/>
            <p:nvPr/>
          </p:nvGrpSpPr>
          <p:grpSpPr>
            <a:xfrm>
              <a:off x="4344645" y="4223681"/>
              <a:ext cx="2880320" cy="2016225"/>
              <a:chOff x="683568" y="1244496"/>
              <a:chExt cx="2880320" cy="2016225"/>
            </a:xfrm>
          </p:grpSpPr>
          <p:sp>
            <p:nvSpPr>
              <p:cNvPr id="84" name="Rectangle à coins arrondis 83"/>
              <p:cNvSpPr/>
              <p:nvPr/>
            </p:nvSpPr>
            <p:spPr>
              <a:xfrm>
                <a:off x="3059832" y="1508266"/>
                <a:ext cx="504056" cy="175245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Forme libre 84"/>
              <p:cNvSpPr/>
              <p:nvPr/>
            </p:nvSpPr>
            <p:spPr>
              <a:xfrm>
                <a:off x="2195736" y="1244496"/>
                <a:ext cx="1368152" cy="527539"/>
              </a:xfrm>
              <a:custGeom>
                <a:avLst/>
                <a:gdLst>
                  <a:gd name="connsiteX0" fmla="*/ 35169 w 1301261"/>
                  <a:gd name="connsiteY0" fmla="*/ 8792 h 553915"/>
                  <a:gd name="connsiteX1" fmla="*/ 1090246 w 1301261"/>
                  <a:gd name="connsiteY1" fmla="*/ 0 h 553915"/>
                  <a:gd name="connsiteX2" fmla="*/ 1283677 w 1301261"/>
                  <a:gd name="connsiteY2" fmla="*/ 211015 h 553915"/>
                  <a:gd name="connsiteX3" fmla="*/ 1301261 w 1301261"/>
                  <a:gd name="connsiteY3" fmla="*/ 545123 h 553915"/>
                  <a:gd name="connsiteX4" fmla="*/ 17584 w 1301261"/>
                  <a:gd name="connsiteY4" fmla="*/ 553915 h 553915"/>
                  <a:gd name="connsiteX5" fmla="*/ 0 w 1301261"/>
                  <a:gd name="connsiteY5" fmla="*/ 202223 h 553915"/>
                  <a:gd name="connsiteX6" fmla="*/ 35169 w 1301261"/>
                  <a:gd name="connsiteY6" fmla="*/ 8792 h 553915"/>
                  <a:gd name="connsiteX0" fmla="*/ 247301 w 1301261"/>
                  <a:gd name="connsiteY0" fmla="*/ 17584 h 553915"/>
                  <a:gd name="connsiteX1" fmla="*/ 1090246 w 1301261"/>
                  <a:gd name="connsiteY1" fmla="*/ 0 h 553915"/>
                  <a:gd name="connsiteX2" fmla="*/ 1283677 w 1301261"/>
                  <a:gd name="connsiteY2" fmla="*/ 211015 h 553915"/>
                  <a:gd name="connsiteX3" fmla="*/ 1301261 w 1301261"/>
                  <a:gd name="connsiteY3" fmla="*/ 545123 h 553915"/>
                  <a:gd name="connsiteX4" fmla="*/ 17584 w 1301261"/>
                  <a:gd name="connsiteY4" fmla="*/ 553915 h 553915"/>
                  <a:gd name="connsiteX5" fmla="*/ 0 w 1301261"/>
                  <a:gd name="connsiteY5" fmla="*/ 202223 h 553915"/>
                  <a:gd name="connsiteX6" fmla="*/ 247301 w 1301261"/>
                  <a:gd name="connsiteY6" fmla="*/ 17584 h 553915"/>
                  <a:gd name="connsiteX0" fmla="*/ 281242 w 1301261"/>
                  <a:gd name="connsiteY0" fmla="*/ 0 h 553916"/>
                  <a:gd name="connsiteX1" fmla="*/ 1090246 w 1301261"/>
                  <a:gd name="connsiteY1" fmla="*/ 1 h 553916"/>
                  <a:gd name="connsiteX2" fmla="*/ 1283677 w 1301261"/>
                  <a:gd name="connsiteY2" fmla="*/ 211016 h 553916"/>
                  <a:gd name="connsiteX3" fmla="*/ 1301261 w 1301261"/>
                  <a:gd name="connsiteY3" fmla="*/ 545124 h 553916"/>
                  <a:gd name="connsiteX4" fmla="*/ 17584 w 1301261"/>
                  <a:gd name="connsiteY4" fmla="*/ 553916 h 553916"/>
                  <a:gd name="connsiteX5" fmla="*/ 0 w 1301261"/>
                  <a:gd name="connsiteY5" fmla="*/ 202224 h 553916"/>
                  <a:gd name="connsiteX6" fmla="*/ 281242 w 1301261"/>
                  <a:gd name="connsiteY6" fmla="*/ 0 h 553916"/>
                  <a:gd name="connsiteX0" fmla="*/ 263658 w 1283677"/>
                  <a:gd name="connsiteY0" fmla="*/ 0 h 553916"/>
                  <a:gd name="connsiteX1" fmla="*/ 1072662 w 1283677"/>
                  <a:gd name="connsiteY1" fmla="*/ 1 h 553916"/>
                  <a:gd name="connsiteX2" fmla="*/ 1266093 w 1283677"/>
                  <a:gd name="connsiteY2" fmla="*/ 211016 h 553916"/>
                  <a:gd name="connsiteX3" fmla="*/ 1283677 w 1283677"/>
                  <a:gd name="connsiteY3" fmla="*/ 545124 h 553916"/>
                  <a:gd name="connsiteX4" fmla="*/ 0 w 1283677"/>
                  <a:gd name="connsiteY4" fmla="*/ 553916 h 553916"/>
                  <a:gd name="connsiteX5" fmla="*/ 33328 w 1283677"/>
                  <a:gd name="connsiteY5" fmla="*/ 202224 h 553916"/>
                  <a:gd name="connsiteX6" fmla="*/ 263658 w 1283677"/>
                  <a:gd name="connsiteY6" fmla="*/ 0 h 553916"/>
                  <a:gd name="connsiteX0" fmla="*/ 246687 w 1266706"/>
                  <a:gd name="connsiteY0" fmla="*/ 0 h 545124"/>
                  <a:gd name="connsiteX1" fmla="*/ 1055691 w 1266706"/>
                  <a:gd name="connsiteY1" fmla="*/ 1 h 545124"/>
                  <a:gd name="connsiteX2" fmla="*/ 1249122 w 1266706"/>
                  <a:gd name="connsiteY2" fmla="*/ 211016 h 545124"/>
                  <a:gd name="connsiteX3" fmla="*/ 1266706 w 1266706"/>
                  <a:gd name="connsiteY3" fmla="*/ 545124 h 545124"/>
                  <a:gd name="connsiteX4" fmla="*/ 0 w 1266706"/>
                  <a:gd name="connsiteY4" fmla="*/ 527539 h 545124"/>
                  <a:gd name="connsiteX5" fmla="*/ 16357 w 1266706"/>
                  <a:gd name="connsiteY5" fmla="*/ 202224 h 545124"/>
                  <a:gd name="connsiteX6" fmla="*/ 246687 w 1266706"/>
                  <a:gd name="connsiteY6" fmla="*/ 0 h 545124"/>
                  <a:gd name="connsiteX0" fmla="*/ 246687 w 1275191"/>
                  <a:gd name="connsiteY0" fmla="*/ 0 h 536332"/>
                  <a:gd name="connsiteX1" fmla="*/ 1055691 w 1275191"/>
                  <a:gd name="connsiteY1" fmla="*/ 1 h 536332"/>
                  <a:gd name="connsiteX2" fmla="*/ 1249122 w 1275191"/>
                  <a:gd name="connsiteY2" fmla="*/ 211016 h 536332"/>
                  <a:gd name="connsiteX3" fmla="*/ 1275191 w 1275191"/>
                  <a:gd name="connsiteY3" fmla="*/ 536332 h 536332"/>
                  <a:gd name="connsiteX4" fmla="*/ 0 w 1275191"/>
                  <a:gd name="connsiteY4" fmla="*/ 527539 h 536332"/>
                  <a:gd name="connsiteX5" fmla="*/ 16357 w 1275191"/>
                  <a:gd name="connsiteY5" fmla="*/ 202224 h 536332"/>
                  <a:gd name="connsiteX6" fmla="*/ 246687 w 1275191"/>
                  <a:gd name="connsiteY6" fmla="*/ 0 h 536332"/>
                  <a:gd name="connsiteX0" fmla="*/ 246687 w 1275191"/>
                  <a:gd name="connsiteY0" fmla="*/ 0 h 527539"/>
                  <a:gd name="connsiteX1" fmla="*/ 1055691 w 1275191"/>
                  <a:gd name="connsiteY1" fmla="*/ 1 h 527539"/>
                  <a:gd name="connsiteX2" fmla="*/ 1249122 w 1275191"/>
                  <a:gd name="connsiteY2" fmla="*/ 211016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75191"/>
                  <a:gd name="connsiteY0" fmla="*/ 0 h 527539"/>
                  <a:gd name="connsiteX1" fmla="*/ 1055691 w 1275191"/>
                  <a:gd name="connsiteY1" fmla="*/ 1 h 527539"/>
                  <a:gd name="connsiteX2" fmla="*/ 1249122 w 1275191"/>
                  <a:gd name="connsiteY2" fmla="*/ 202224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75191"/>
                  <a:gd name="connsiteY0" fmla="*/ 0 h 527539"/>
                  <a:gd name="connsiteX1" fmla="*/ 1021750 w 1275191"/>
                  <a:gd name="connsiteY1" fmla="*/ 1 h 527539"/>
                  <a:gd name="connsiteX2" fmla="*/ 1249122 w 1275191"/>
                  <a:gd name="connsiteY2" fmla="*/ 202224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91549"/>
                  <a:gd name="connsiteY0" fmla="*/ 0 h 527539"/>
                  <a:gd name="connsiteX1" fmla="*/ 1021750 w 1291549"/>
                  <a:gd name="connsiteY1" fmla="*/ 1 h 527539"/>
                  <a:gd name="connsiteX2" fmla="*/ 1291549 w 1291549"/>
                  <a:gd name="connsiteY2" fmla="*/ 202224 h 527539"/>
                  <a:gd name="connsiteX3" fmla="*/ 1275191 w 1291549"/>
                  <a:gd name="connsiteY3" fmla="*/ 518747 h 527539"/>
                  <a:gd name="connsiteX4" fmla="*/ 0 w 1291549"/>
                  <a:gd name="connsiteY4" fmla="*/ 527539 h 527539"/>
                  <a:gd name="connsiteX5" fmla="*/ 16357 w 1291549"/>
                  <a:gd name="connsiteY5" fmla="*/ 202224 h 527539"/>
                  <a:gd name="connsiteX6" fmla="*/ 246687 w 1291549"/>
                  <a:gd name="connsiteY6" fmla="*/ 0 h 527539"/>
                  <a:gd name="connsiteX0" fmla="*/ 246687 w 1275191"/>
                  <a:gd name="connsiteY0" fmla="*/ 0 h 527539"/>
                  <a:gd name="connsiteX1" fmla="*/ 1021750 w 1275191"/>
                  <a:gd name="connsiteY1" fmla="*/ 1 h 527539"/>
                  <a:gd name="connsiteX2" fmla="*/ 1266093 w 1275191"/>
                  <a:gd name="connsiteY2" fmla="*/ 193432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86993"/>
                  <a:gd name="connsiteY0" fmla="*/ 0 h 527539"/>
                  <a:gd name="connsiteX1" fmla="*/ 1021750 w 1286993"/>
                  <a:gd name="connsiteY1" fmla="*/ 1 h 527539"/>
                  <a:gd name="connsiteX2" fmla="*/ 1286993 w 1286993"/>
                  <a:gd name="connsiteY2" fmla="*/ 193432 h 527539"/>
                  <a:gd name="connsiteX3" fmla="*/ 1275191 w 1286993"/>
                  <a:gd name="connsiteY3" fmla="*/ 518747 h 527539"/>
                  <a:gd name="connsiteX4" fmla="*/ 0 w 1286993"/>
                  <a:gd name="connsiteY4" fmla="*/ 527539 h 527539"/>
                  <a:gd name="connsiteX5" fmla="*/ 16357 w 1286993"/>
                  <a:gd name="connsiteY5" fmla="*/ 202224 h 527539"/>
                  <a:gd name="connsiteX6" fmla="*/ 246687 w 1286993"/>
                  <a:gd name="connsiteY6" fmla="*/ 0 h 527539"/>
                  <a:gd name="connsiteX0" fmla="*/ 246687 w 1275191"/>
                  <a:gd name="connsiteY0" fmla="*/ 0 h 527539"/>
                  <a:gd name="connsiteX1" fmla="*/ 1021750 w 1275191"/>
                  <a:gd name="connsiteY1" fmla="*/ 1 h 527539"/>
                  <a:gd name="connsiteX2" fmla="*/ 1273060 w 1275191"/>
                  <a:gd name="connsiteY2" fmla="*/ 193432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5191" h="527539">
                    <a:moveTo>
                      <a:pt x="246687" y="0"/>
                    </a:moveTo>
                    <a:lnTo>
                      <a:pt x="1021750" y="1"/>
                    </a:lnTo>
                    <a:lnTo>
                      <a:pt x="1273060" y="193432"/>
                    </a:lnTo>
                    <a:cubicBezTo>
                      <a:pt x="1273770" y="301870"/>
                      <a:pt x="1274481" y="410309"/>
                      <a:pt x="1275191" y="518747"/>
                    </a:cubicBezTo>
                    <a:lnTo>
                      <a:pt x="0" y="527539"/>
                    </a:lnTo>
                    <a:lnTo>
                      <a:pt x="16357" y="202224"/>
                    </a:lnTo>
                    <a:lnTo>
                      <a:pt x="246687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Colli</a:t>
                </a:r>
                <a:r>
                  <a:rPr lang="fr-FR" sz="1200" dirty="0" smtClean="0">
                    <a:solidFill>
                      <a:schemeClr val="tx1"/>
                    </a:solidFill>
                  </a:rPr>
                  <a:t> 90°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à coins arrondis 85"/>
              <p:cNvSpPr/>
              <p:nvPr/>
            </p:nvSpPr>
            <p:spPr>
              <a:xfrm>
                <a:off x="683568" y="2708920"/>
                <a:ext cx="115212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DSP 100 cm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à coins arrondis 86"/>
              <p:cNvSpPr/>
              <p:nvPr/>
            </p:nvSpPr>
            <p:spPr>
              <a:xfrm>
                <a:off x="683568" y="2636912"/>
                <a:ext cx="2088232" cy="4571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9" name="Rectangle 88"/>
            <p:cNvSpPr/>
            <p:nvPr/>
          </p:nvSpPr>
          <p:spPr>
            <a:xfrm rot="5400000">
              <a:off x="6148720" y="5415504"/>
              <a:ext cx="360000" cy="3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0" name="Connecteur droit avec flèche 89"/>
            <p:cNvCxnSpPr>
              <a:stCxn id="91" idx="3"/>
              <a:endCxn id="89" idx="2"/>
            </p:cNvCxnSpPr>
            <p:nvPr/>
          </p:nvCxnSpPr>
          <p:spPr>
            <a:xfrm flipV="1">
              <a:off x="6077891" y="5433504"/>
              <a:ext cx="232829" cy="30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ZoneTexte 90"/>
            <p:cNvSpPr txBox="1"/>
            <p:nvPr/>
          </p:nvSpPr>
          <p:spPr>
            <a:xfrm>
              <a:off x="5440102" y="5325953"/>
              <a:ext cx="637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Réglet</a:t>
              </a:r>
              <a:endParaRPr lang="fr-FR" sz="120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4746472" y="4646399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 smtClean="0">
                  <a:solidFill>
                    <a:schemeClr val="accent6">
                      <a:lumMod val="75000"/>
                    </a:schemeClr>
                  </a:solidFill>
                </a:rPr>
                <a:t>DSP 120 cm</a:t>
              </a:r>
              <a:endParaRPr lang="fr-FR" sz="12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62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32927" y="476672"/>
            <a:ext cx="3042929" cy="2016225"/>
            <a:chOff x="232927" y="476672"/>
            <a:chExt cx="3042929" cy="2016225"/>
          </a:xfrm>
        </p:grpSpPr>
        <p:sp>
          <p:nvSpPr>
            <p:cNvPr id="2" name="Rectangle 1"/>
            <p:cNvSpPr/>
            <p:nvPr/>
          </p:nvSpPr>
          <p:spPr>
            <a:xfrm rot="5400000">
              <a:off x="1984049" y="1482759"/>
              <a:ext cx="144016" cy="576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232927" y="1622477"/>
              <a:ext cx="958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Bloc PMMA</a:t>
              </a:r>
              <a:endParaRPr lang="fr-FR" sz="1200" dirty="0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2771800" y="740442"/>
              <a:ext cx="504056" cy="175245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1907704" y="476672"/>
              <a:ext cx="1368152" cy="527539"/>
            </a:xfrm>
            <a:custGeom>
              <a:avLst/>
              <a:gdLst>
                <a:gd name="connsiteX0" fmla="*/ 35169 w 1301261"/>
                <a:gd name="connsiteY0" fmla="*/ 8792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35169 w 1301261"/>
                <a:gd name="connsiteY6" fmla="*/ 8792 h 553915"/>
                <a:gd name="connsiteX0" fmla="*/ 247301 w 1301261"/>
                <a:gd name="connsiteY0" fmla="*/ 17584 h 553915"/>
                <a:gd name="connsiteX1" fmla="*/ 1090246 w 1301261"/>
                <a:gd name="connsiteY1" fmla="*/ 0 h 553915"/>
                <a:gd name="connsiteX2" fmla="*/ 1283677 w 1301261"/>
                <a:gd name="connsiteY2" fmla="*/ 211015 h 553915"/>
                <a:gd name="connsiteX3" fmla="*/ 1301261 w 1301261"/>
                <a:gd name="connsiteY3" fmla="*/ 545123 h 553915"/>
                <a:gd name="connsiteX4" fmla="*/ 17584 w 1301261"/>
                <a:gd name="connsiteY4" fmla="*/ 553915 h 553915"/>
                <a:gd name="connsiteX5" fmla="*/ 0 w 1301261"/>
                <a:gd name="connsiteY5" fmla="*/ 202223 h 553915"/>
                <a:gd name="connsiteX6" fmla="*/ 247301 w 1301261"/>
                <a:gd name="connsiteY6" fmla="*/ 17584 h 553915"/>
                <a:gd name="connsiteX0" fmla="*/ 281242 w 1301261"/>
                <a:gd name="connsiteY0" fmla="*/ 0 h 553916"/>
                <a:gd name="connsiteX1" fmla="*/ 1090246 w 1301261"/>
                <a:gd name="connsiteY1" fmla="*/ 1 h 553916"/>
                <a:gd name="connsiteX2" fmla="*/ 1283677 w 1301261"/>
                <a:gd name="connsiteY2" fmla="*/ 211016 h 553916"/>
                <a:gd name="connsiteX3" fmla="*/ 1301261 w 1301261"/>
                <a:gd name="connsiteY3" fmla="*/ 545124 h 553916"/>
                <a:gd name="connsiteX4" fmla="*/ 17584 w 1301261"/>
                <a:gd name="connsiteY4" fmla="*/ 553916 h 553916"/>
                <a:gd name="connsiteX5" fmla="*/ 0 w 1301261"/>
                <a:gd name="connsiteY5" fmla="*/ 202224 h 553916"/>
                <a:gd name="connsiteX6" fmla="*/ 281242 w 1301261"/>
                <a:gd name="connsiteY6" fmla="*/ 0 h 553916"/>
                <a:gd name="connsiteX0" fmla="*/ 263658 w 1283677"/>
                <a:gd name="connsiteY0" fmla="*/ 0 h 553916"/>
                <a:gd name="connsiteX1" fmla="*/ 1072662 w 1283677"/>
                <a:gd name="connsiteY1" fmla="*/ 1 h 553916"/>
                <a:gd name="connsiteX2" fmla="*/ 1266093 w 1283677"/>
                <a:gd name="connsiteY2" fmla="*/ 211016 h 553916"/>
                <a:gd name="connsiteX3" fmla="*/ 1283677 w 1283677"/>
                <a:gd name="connsiteY3" fmla="*/ 545124 h 553916"/>
                <a:gd name="connsiteX4" fmla="*/ 0 w 1283677"/>
                <a:gd name="connsiteY4" fmla="*/ 553916 h 553916"/>
                <a:gd name="connsiteX5" fmla="*/ 33328 w 1283677"/>
                <a:gd name="connsiteY5" fmla="*/ 202224 h 553916"/>
                <a:gd name="connsiteX6" fmla="*/ 263658 w 1283677"/>
                <a:gd name="connsiteY6" fmla="*/ 0 h 553916"/>
                <a:gd name="connsiteX0" fmla="*/ 246687 w 1266706"/>
                <a:gd name="connsiteY0" fmla="*/ 0 h 545124"/>
                <a:gd name="connsiteX1" fmla="*/ 1055691 w 1266706"/>
                <a:gd name="connsiteY1" fmla="*/ 1 h 545124"/>
                <a:gd name="connsiteX2" fmla="*/ 1249122 w 1266706"/>
                <a:gd name="connsiteY2" fmla="*/ 211016 h 545124"/>
                <a:gd name="connsiteX3" fmla="*/ 1266706 w 1266706"/>
                <a:gd name="connsiteY3" fmla="*/ 545124 h 545124"/>
                <a:gd name="connsiteX4" fmla="*/ 0 w 1266706"/>
                <a:gd name="connsiteY4" fmla="*/ 527539 h 545124"/>
                <a:gd name="connsiteX5" fmla="*/ 16357 w 1266706"/>
                <a:gd name="connsiteY5" fmla="*/ 202224 h 545124"/>
                <a:gd name="connsiteX6" fmla="*/ 246687 w 1266706"/>
                <a:gd name="connsiteY6" fmla="*/ 0 h 545124"/>
                <a:gd name="connsiteX0" fmla="*/ 246687 w 1275191"/>
                <a:gd name="connsiteY0" fmla="*/ 0 h 536332"/>
                <a:gd name="connsiteX1" fmla="*/ 1055691 w 1275191"/>
                <a:gd name="connsiteY1" fmla="*/ 1 h 536332"/>
                <a:gd name="connsiteX2" fmla="*/ 1249122 w 1275191"/>
                <a:gd name="connsiteY2" fmla="*/ 211016 h 536332"/>
                <a:gd name="connsiteX3" fmla="*/ 1275191 w 1275191"/>
                <a:gd name="connsiteY3" fmla="*/ 536332 h 536332"/>
                <a:gd name="connsiteX4" fmla="*/ 0 w 1275191"/>
                <a:gd name="connsiteY4" fmla="*/ 527539 h 536332"/>
                <a:gd name="connsiteX5" fmla="*/ 16357 w 1275191"/>
                <a:gd name="connsiteY5" fmla="*/ 202224 h 536332"/>
                <a:gd name="connsiteX6" fmla="*/ 246687 w 1275191"/>
                <a:gd name="connsiteY6" fmla="*/ 0 h 536332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11016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55691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49122 w 1275191"/>
                <a:gd name="connsiteY2" fmla="*/ 202224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91549"/>
                <a:gd name="connsiteY0" fmla="*/ 0 h 527539"/>
                <a:gd name="connsiteX1" fmla="*/ 1021750 w 1291549"/>
                <a:gd name="connsiteY1" fmla="*/ 1 h 527539"/>
                <a:gd name="connsiteX2" fmla="*/ 1291549 w 1291549"/>
                <a:gd name="connsiteY2" fmla="*/ 202224 h 527539"/>
                <a:gd name="connsiteX3" fmla="*/ 1275191 w 1291549"/>
                <a:gd name="connsiteY3" fmla="*/ 518747 h 527539"/>
                <a:gd name="connsiteX4" fmla="*/ 0 w 1291549"/>
                <a:gd name="connsiteY4" fmla="*/ 527539 h 527539"/>
                <a:gd name="connsiteX5" fmla="*/ 16357 w 1291549"/>
                <a:gd name="connsiteY5" fmla="*/ 202224 h 527539"/>
                <a:gd name="connsiteX6" fmla="*/ 246687 w 1291549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66093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  <a:gd name="connsiteX0" fmla="*/ 246687 w 1286993"/>
                <a:gd name="connsiteY0" fmla="*/ 0 h 527539"/>
                <a:gd name="connsiteX1" fmla="*/ 1021750 w 1286993"/>
                <a:gd name="connsiteY1" fmla="*/ 1 h 527539"/>
                <a:gd name="connsiteX2" fmla="*/ 1286993 w 1286993"/>
                <a:gd name="connsiteY2" fmla="*/ 193432 h 527539"/>
                <a:gd name="connsiteX3" fmla="*/ 1275191 w 1286993"/>
                <a:gd name="connsiteY3" fmla="*/ 518747 h 527539"/>
                <a:gd name="connsiteX4" fmla="*/ 0 w 1286993"/>
                <a:gd name="connsiteY4" fmla="*/ 527539 h 527539"/>
                <a:gd name="connsiteX5" fmla="*/ 16357 w 1286993"/>
                <a:gd name="connsiteY5" fmla="*/ 202224 h 527539"/>
                <a:gd name="connsiteX6" fmla="*/ 246687 w 1286993"/>
                <a:gd name="connsiteY6" fmla="*/ 0 h 527539"/>
                <a:gd name="connsiteX0" fmla="*/ 246687 w 1275191"/>
                <a:gd name="connsiteY0" fmla="*/ 0 h 527539"/>
                <a:gd name="connsiteX1" fmla="*/ 1021750 w 1275191"/>
                <a:gd name="connsiteY1" fmla="*/ 1 h 527539"/>
                <a:gd name="connsiteX2" fmla="*/ 1273060 w 1275191"/>
                <a:gd name="connsiteY2" fmla="*/ 193432 h 527539"/>
                <a:gd name="connsiteX3" fmla="*/ 1275191 w 1275191"/>
                <a:gd name="connsiteY3" fmla="*/ 518747 h 527539"/>
                <a:gd name="connsiteX4" fmla="*/ 0 w 1275191"/>
                <a:gd name="connsiteY4" fmla="*/ 527539 h 527539"/>
                <a:gd name="connsiteX5" fmla="*/ 16357 w 1275191"/>
                <a:gd name="connsiteY5" fmla="*/ 202224 h 527539"/>
                <a:gd name="connsiteX6" fmla="*/ 246687 w 1275191"/>
                <a:gd name="connsiteY6" fmla="*/ 0 h 5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191" h="527539">
                  <a:moveTo>
                    <a:pt x="246687" y="0"/>
                  </a:moveTo>
                  <a:lnTo>
                    <a:pt x="1021750" y="1"/>
                  </a:lnTo>
                  <a:lnTo>
                    <a:pt x="1273060" y="193432"/>
                  </a:lnTo>
                  <a:cubicBezTo>
                    <a:pt x="1273770" y="301870"/>
                    <a:pt x="1274481" y="410309"/>
                    <a:pt x="1275191" y="518747"/>
                  </a:cubicBezTo>
                  <a:lnTo>
                    <a:pt x="0" y="527539"/>
                  </a:lnTo>
                  <a:lnTo>
                    <a:pt x="16357" y="202224"/>
                  </a:lnTo>
                  <a:lnTo>
                    <a:pt x="246687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chemeClr val="tx1"/>
                  </a:solidFill>
                </a:rPr>
                <a:t>Colli</a:t>
              </a:r>
              <a:r>
                <a:rPr lang="fr-FR" sz="1200" dirty="0" smtClean="0">
                  <a:solidFill>
                    <a:schemeClr val="tx1"/>
                  </a:solidFill>
                </a:rPr>
                <a:t> 0°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95536" y="1941096"/>
              <a:ext cx="1152128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95536" y="1869088"/>
              <a:ext cx="2088232" cy="457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76042" y="1653064"/>
              <a:ext cx="360040" cy="1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78083" y="1441368"/>
              <a:ext cx="831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Film RTQA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387883" y="1522259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DSP 100 cm</a:t>
              </a:r>
              <a:endParaRPr lang="fr-FR" sz="11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94367" y="1547407"/>
              <a:ext cx="497442" cy="45719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4367" y="1593126"/>
              <a:ext cx="497442" cy="45719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00916" y="1180139"/>
              <a:ext cx="1004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Plaques RW3</a:t>
              </a:r>
              <a:endParaRPr lang="fr-FR" sz="1200" dirty="0"/>
            </a:p>
          </p:txBody>
        </p:sp>
        <p:cxnSp>
          <p:nvCxnSpPr>
            <p:cNvPr id="16" name="Connecteur droit avec flèche 15"/>
            <p:cNvCxnSpPr>
              <a:stCxn id="3" idx="3"/>
              <a:endCxn id="2" idx="2"/>
            </p:cNvCxnSpPr>
            <p:nvPr/>
          </p:nvCxnSpPr>
          <p:spPr>
            <a:xfrm>
              <a:off x="1191867" y="1760977"/>
              <a:ext cx="576158" cy="9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0" idx="3"/>
              <a:endCxn id="9" idx="1"/>
            </p:cNvCxnSpPr>
            <p:nvPr/>
          </p:nvCxnSpPr>
          <p:spPr>
            <a:xfrm>
              <a:off x="1609336" y="1579868"/>
              <a:ext cx="266706" cy="82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4" idx="3"/>
              <a:endCxn id="12" idx="0"/>
            </p:cNvCxnSpPr>
            <p:nvPr/>
          </p:nvCxnSpPr>
          <p:spPr>
            <a:xfrm>
              <a:off x="1604973" y="1318639"/>
              <a:ext cx="438115" cy="228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110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87</Words>
  <Application>Microsoft Office PowerPoint</Application>
  <PresentationFormat>Affichage à l'écran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Boulanger Marion</dc:creator>
  <cp:lastModifiedBy>Boulanger Marion</cp:lastModifiedBy>
  <cp:revision>36</cp:revision>
  <dcterms:created xsi:type="dcterms:W3CDTF">2022-10-27T13:39:23Z</dcterms:created>
  <dcterms:modified xsi:type="dcterms:W3CDTF">2022-11-02T11:54:50Z</dcterms:modified>
</cp:coreProperties>
</file>