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56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1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8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20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6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97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1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45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1F71-39A1-41A4-A40C-1D71107164FB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04CC-CB2A-42D8-89E5-51F25D849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7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89622" y="596110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 smtClean="0">
                <a:solidFill>
                  <a:srgbClr val="DF000F"/>
                </a:solidFill>
                <a:effectLst/>
                <a:latin typeface="Source Sans Pro"/>
              </a:rPr>
              <a:t>⑥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4422530" y="492298"/>
            <a:ext cx="3991707" cy="3138925"/>
            <a:chOff x="4422530" y="492298"/>
            <a:chExt cx="3991707" cy="3138925"/>
          </a:xfrm>
        </p:grpSpPr>
        <p:grpSp>
          <p:nvGrpSpPr>
            <p:cNvPr id="14" name="Groupe 13"/>
            <p:cNvGrpSpPr/>
            <p:nvPr/>
          </p:nvGrpSpPr>
          <p:grpSpPr>
            <a:xfrm>
              <a:off x="4422530" y="492298"/>
              <a:ext cx="3991707" cy="3138925"/>
              <a:chOff x="4422530" y="492298"/>
              <a:chExt cx="3991707" cy="3138925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4422530" y="492298"/>
                <a:ext cx="3991707" cy="3138925"/>
                <a:chOff x="2320486" y="456605"/>
                <a:chExt cx="6093752" cy="4959456"/>
              </a:xfrm>
            </p:grpSpPr>
            <p:pic>
              <p:nvPicPr>
                <p:cNvPr id="4" name="Image 3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20486" y="611748"/>
                  <a:ext cx="6093752" cy="4804313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2616621" y="1556210"/>
                  <a:ext cx="282037" cy="4133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fr-FR" sz="1100" dirty="0">
                    <a:solidFill>
                      <a:srgbClr val="009999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686284" y="781965"/>
                  <a:ext cx="541309" cy="4133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100" b="0" i="0" dirty="0" smtClean="0">
                      <a:solidFill>
                        <a:schemeClr val="accent2"/>
                      </a:solidFill>
                      <a:effectLst/>
                      <a:latin typeface="Source Sans Pro"/>
                    </a:rPr>
                    <a:t>②</a:t>
                  </a:r>
                  <a:endParaRPr lang="fr-FR" sz="11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740427" y="456605"/>
                  <a:ext cx="541309" cy="4133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100" b="0" i="0" dirty="0" smtClean="0">
                      <a:solidFill>
                        <a:schemeClr val="accent1"/>
                      </a:solidFill>
                      <a:effectLst/>
                      <a:latin typeface="Source Sans Pro"/>
                    </a:rPr>
                    <a:t>③</a:t>
                  </a:r>
                  <a:endParaRPr lang="fr-FR" sz="11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217583" y="2512588"/>
                  <a:ext cx="541309" cy="4133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100" b="0" i="0" dirty="0" smtClean="0">
                      <a:solidFill>
                        <a:srgbClr val="FF0066"/>
                      </a:solidFill>
                      <a:effectLst/>
                      <a:latin typeface="Source Sans Pro"/>
                    </a:rPr>
                    <a:t>④</a:t>
                  </a:r>
                  <a:endParaRPr lang="fr-FR" sz="1100" dirty="0">
                    <a:solidFill>
                      <a:srgbClr val="FF0066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430733" y="4220529"/>
                  <a:ext cx="282011" cy="4133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fr-FR" sz="11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4593115" y="1188257"/>
                <a:ext cx="37221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100" dirty="0">
                    <a:solidFill>
                      <a:srgbClr val="009999"/>
                    </a:solidFill>
                  </a:rPr>
                  <a:t>①</a:t>
                </a:r>
                <a:endParaRPr lang="fr-FR" sz="1100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685066" y="2865758"/>
              <a:ext cx="3545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>
                  <a:solidFill>
                    <a:srgbClr val="7030A0"/>
                  </a:solidFill>
                  <a:latin typeface="Source Sans Pro"/>
                </a:rPr>
                <a:t>⑤</a:t>
              </a:r>
              <a:endParaRPr lang="fr-FR" sz="11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9627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Thème Office</vt:lpstr>
      <vt:lpstr>Présentation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Boulanger Marion</dc:creator>
  <cp:lastModifiedBy>Boulanger Marion</cp:lastModifiedBy>
  <cp:revision>6</cp:revision>
  <dcterms:created xsi:type="dcterms:W3CDTF">2022-09-26T07:22:39Z</dcterms:created>
  <dcterms:modified xsi:type="dcterms:W3CDTF">2022-09-26T07:33:01Z</dcterms:modified>
</cp:coreProperties>
</file>