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5B74-389B-463C-8743-DD6B2A0AF73E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A394-0FB8-4DEB-A582-BFED8C14FF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49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5B74-389B-463C-8743-DD6B2A0AF73E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A394-0FB8-4DEB-A582-BFED8C14FF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05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5B74-389B-463C-8743-DD6B2A0AF73E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A394-0FB8-4DEB-A582-BFED8C14FF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9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5B74-389B-463C-8743-DD6B2A0AF73E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A394-0FB8-4DEB-A582-BFED8C14FF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0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5B74-389B-463C-8743-DD6B2A0AF73E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A394-0FB8-4DEB-A582-BFED8C14FF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3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5B74-389B-463C-8743-DD6B2A0AF73E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A394-0FB8-4DEB-A582-BFED8C14FF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72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5B74-389B-463C-8743-DD6B2A0AF73E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A394-0FB8-4DEB-A582-BFED8C14FF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73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5B74-389B-463C-8743-DD6B2A0AF73E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A394-0FB8-4DEB-A582-BFED8C14FF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39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5B74-389B-463C-8743-DD6B2A0AF73E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A394-0FB8-4DEB-A582-BFED8C14FF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71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5B74-389B-463C-8743-DD6B2A0AF73E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A394-0FB8-4DEB-A582-BFED8C14FF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8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5B74-389B-463C-8743-DD6B2A0AF73E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A394-0FB8-4DEB-A582-BFED8C14FF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07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95B74-389B-463C-8743-DD6B2A0AF73E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A394-0FB8-4DEB-A582-BFED8C14FF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63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2019993" y="1798293"/>
            <a:ext cx="6458989" cy="2083751"/>
            <a:chOff x="769505" y="1028992"/>
            <a:chExt cx="10556005" cy="3642954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1819" y="1582990"/>
              <a:ext cx="1996112" cy="3088956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769505" y="1582990"/>
              <a:ext cx="1996112" cy="3088956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3440662" y="1582990"/>
              <a:ext cx="1996112" cy="3088956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8782976" y="1582991"/>
              <a:ext cx="1996112" cy="3088956"/>
            </a:xfrm>
            <a:prstGeom prst="rect">
              <a:avLst/>
            </a:prstGeom>
          </p:spPr>
        </p:pic>
        <p:sp>
          <p:nvSpPr>
            <p:cNvPr id="8" name="ZoneTexte 7"/>
            <p:cNvSpPr txBox="1"/>
            <p:nvPr/>
          </p:nvSpPr>
          <p:spPr>
            <a:xfrm>
              <a:off x="1577444" y="1028992"/>
              <a:ext cx="380233" cy="369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0°</a:t>
              </a:r>
              <a:endParaRPr lang="fr-FR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190091" y="1028992"/>
              <a:ext cx="497251" cy="369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90°</a:t>
              </a:r>
              <a:endParaRPr lang="fr-FR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802737" y="1028992"/>
              <a:ext cx="614271" cy="369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180°</a:t>
              </a:r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9473896" y="1028992"/>
              <a:ext cx="61427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270°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9717956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Boulanger Marion</dc:creator>
  <cp:lastModifiedBy>Boulanger Marion</cp:lastModifiedBy>
  <cp:revision>2</cp:revision>
  <dcterms:created xsi:type="dcterms:W3CDTF">2022-10-12T14:23:58Z</dcterms:created>
  <dcterms:modified xsi:type="dcterms:W3CDTF">2022-10-12T14:29:54Z</dcterms:modified>
</cp:coreProperties>
</file>