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6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4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1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5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2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0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0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EB7A-D2D1-4B8D-934F-42256D1F99CF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359F-B269-4987-B911-8F61BD4E1E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6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090246" y="712177"/>
            <a:ext cx="1916723" cy="2901461"/>
            <a:chOff x="1090246" y="712177"/>
            <a:chExt cx="1916723" cy="2901461"/>
          </a:xfrm>
        </p:grpSpPr>
        <p:grpSp>
          <p:nvGrpSpPr>
            <p:cNvPr id="8" name="Groupe 7"/>
            <p:cNvGrpSpPr/>
            <p:nvPr/>
          </p:nvGrpSpPr>
          <p:grpSpPr>
            <a:xfrm>
              <a:off x="1090246" y="712177"/>
              <a:ext cx="1916723" cy="2901461"/>
              <a:chOff x="1090246" y="712177"/>
              <a:chExt cx="2655277" cy="420272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0246" y="712177"/>
                <a:ext cx="2655277" cy="420272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17271" y="949568"/>
                <a:ext cx="696368" cy="3102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C1 L1</a:t>
                </a:r>
                <a:endParaRPr lang="fr-FR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797269" y="2055817"/>
              <a:ext cx="502676" cy="214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50000"/>
                    </a:schemeClr>
                  </a:solidFill>
                </a:rPr>
                <a:t>C2 L3</a:t>
              </a:r>
              <a:endParaRPr lang="fr-FR" sz="105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2322" y="3263293"/>
              <a:ext cx="502676" cy="214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50000"/>
                    </a:schemeClr>
                  </a:solidFill>
                </a:rPr>
                <a:t>C2 L3</a:t>
              </a:r>
              <a:endParaRPr lang="fr-FR" sz="105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7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677883" y="1989847"/>
            <a:ext cx="6212573" cy="2248371"/>
            <a:chOff x="1677883" y="1989847"/>
            <a:chExt cx="6212573" cy="2248371"/>
          </a:xfrm>
        </p:grpSpPr>
        <p:grpSp>
          <p:nvGrpSpPr>
            <p:cNvPr id="58" name="Groupe 57"/>
            <p:cNvGrpSpPr/>
            <p:nvPr/>
          </p:nvGrpSpPr>
          <p:grpSpPr>
            <a:xfrm>
              <a:off x="2973686" y="1989847"/>
              <a:ext cx="4916770" cy="2248371"/>
              <a:chOff x="2973686" y="1989847"/>
              <a:chExt cx="4916770" cy="2248371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3192757" y="1989847"/>
                <a:ext cx="1197691" cy="31535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Source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3685397" y="2852936"/>
                <a:ext cx="216024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3692267" y="3101193"/>
                <a:ext cx="216024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3692267" y="3483620"/>
                <a:ext cx="216024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3800279" y="2348880"/>
                <a:ext cx="0" cy="28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3685397" y="2724727"/>
                <a:ext cx="216024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à coins arrondis 26"/>
              <p:cNvSpPr/>
              <p:nvPr/>
            </p:nvSpPr>
            <p:spPr>
              <a:xfrm rot="5400000">
                <a:off x="7299030" y="3064901"/>
                <a:ext cx="867496" cy="31535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Source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necteur droit avec flèche 27"/>
              <p:cNvCxnSpPr/>
              <p:nvPr/>
            </p:nvCxnSpPr>
            <p:spPr>
              <a:xfrm rot="5400000">
                <a:off x="7225295" y="3078333"/>
                <a:ext cx="0" cy="28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999008" y="310076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6844" y="3231915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996843" y="335927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96844" y="3489519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96844" y="3624645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6844" y="272038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96843" y="2847743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999007" y="2972935"/>
                <a:ext cx="1595727" cy="1333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281787" y="310076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85973" y="3231915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85972" y="335927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285973" y="3495869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285973" y="3624645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85973" y="272673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285972" y="2854093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283592" y="2979284"/>
                <a:ext cx="1597891" cy="1282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5281787" y="3228973"/>
                <a:ext cx="15840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55"/>
              <p:cNvSpPr txBox="1"/>
              <p:nvPr/>
            </p:nvSpPr>
            <p:spPr>
              <a:xfrm>
                <a:off x="2973686" y="3899664"/>
                <a:ext cx="1635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>
                    <a:solidFill>
                      <a:schemeClr val="bg2">
                        <a:lumMod val="50000"/>
                      </a:schemeClr>
                    </a:solidFill>
                  </a:rPr>
                  <a:t>Méthode discrète</a:t>
                </a:r>
                <a:endParaRPr lang="fr-FR" sz="16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5228575" y="3899664"/>
                <a:ext cx="17043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>
                    <a:solidFill>
                      <a:schemeClr val="bg2">
                        <a:lumMod val="50000"/>
                      </a:schemeClr>
                    </a:solidFill>
                  </a:rPr>
                  <a:t>Méthode continue</a:t>
                </a:r>
                <a:endParaRPr lang="fr-FR" sz="16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9" name="ZoneTexte 58"/>
            <p:cNvSpPr txBox="1"/>
            <p:nvPr/>
          </p:nvSpPr>
          <p:spPr>
            <a:xfrm>
              <a:off x="5736416" y="214914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Plaques RW3</a:t>
              </a:r>
              <a:endParaRPr lang="fr-FR" sz="1400" dirty="0"/>
            </a:p>
          </p:txBody>
        </p:sp>
        <p:cxnSp>
          <p:nvCxnSpPr>
            <p:cNvPr id="61" name="Connecteur droit avec flèche 60"/>
            <p:cNvCxnSpPr>
              <a:stCxn id="59" idx="2"/>
              <a:endCxn id="50" idx="0"/>
            </p:cNvCxnSpPr>
            <p:nvPr/>
          </p:nvCxnSpPr>
          <p:spPr>
            <a:xfrm flipH="1">
              <a:off x="6084919" y="2456923"/>
              <a:ext cx="223128" cy="269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1677883" y="2911847"/>
              <a:ext cx="964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Films EBT3</a:t>
              </a:r>
              <a:endParaRPr lang="fr-FR" sz="1400" dirty="0"/>
            </a:p>
          </p:txBody>
        </p:sp>
        <p:cxnSp>
          <p:nvCxnSpPr>
            <p:cNvPr id="64" name="Connecteur droit avec flèche 63"/>
            <p:cNvCxnSpPr>
              <a:stCxn id="62" idx="3"/>
              <a:endCxn id="38" idx="0"/>
            </p:cNvCxnSpPr>
            <p:nvPr/>
          </p:nvCxnSpPr>
          <p:spPr>
            <a:xfrm flipV="1">
              <a:off x="2642186" y="2720384"/>
              <a:ext cx="1153604" cy="34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stCxn id="62" idx="3"/>
              <a:endCxn id="35" idx="0"/>
            </p:cNvCxnSpPr>
            <p:nvPr/>
          </p:nvCxnSpPr>
          <p:spPr>
            <a:xfrm>
              <a:off x="2642186" y="3065736"/>
              <a:ext cx="1153604" cy="4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84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090737" y="1382077"/>
            <a:ext cx="6242084" cy="3503057"/>
            <a:chOff x="2090737" y="1382077"/>
            <a:chExt cx="6242084" cy="350305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737" y="1382077"/>
              <a:ext cx="3133725" cy="3133725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 flipH="1">
              <a:off x="2922268" y="4515802"/>
              <a:ext cx="1470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solidFill>
                    <a:schemeClr val="bg2">
                      <a:lumMod val="50000"/>
                    </a:schemeClr>
                  </a:solidFill>
                </a:rPr>
                <a:t>Matrice 1500</a:t>
              </a:r>
              <a:endParaRPr lang="fr-FR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400" y="1382077"/>
              <a:ext cx="3111421" cy="313372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 flipH="1">
              <a:off x="5920258" y="4515802"/>
              <a:ext cx="171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solidFill>
                    <a:schemeClr val="bg2">
                      <a:lumMod val="50000"/>
                    </a:schemeClr>
                  </a:solidFill>
                </a:rPr>
                <a:t>Matrice 1600</a:t>
              </a:r>
              <a:r>
                <a:rPr lang="fr-FR" i="1" baseline="30000" dirty="0" smtClean="0">
                  <a:solidFill>
                    <a:schemeClr val="bg2">
                      <a:lumMod val="50000"/>
                    </a:schemeClr>
                  </a:solidFill>
                </a:rPr>
                <a:t>SRS</a:t>
              </a:r>
              <a:endParaRPr lang="fr-FR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56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539386" y="1770185"/>
            <a:ext cx="7526215" cy="2438400"/>
            <a:chOff x="1539386" y="1770185"/>
            <a:chExt cx="7526215" cy="24384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386" y="1770185"/>
              <a:ext cx="3714750" cy="24384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l="4458"/>
            <a:stretch/>
          </p:blipFill>
          <p:spPr>
            <a:xfrm>
              <a:off x="5407269" y="2094035"/>
              <a:ext cx="3658332" cy="2114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015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Boulanger Marion</dc:creator>
  <cp:lastModifiedBy>Boulanger Marion</cp:lastModifiedBy>
  <cp:revision>9</cp:revision>
  <dcterms:created xsi:type="dcterms:W3CDTF">2022-10-20T09:56:32Z</dcterms:created>
  <dcterms:modified xsi:type="dcterms:W3CDTF">2022-11-18T09:39:42Z</dcterms:modified>
</cp:coreProperties>
</file>