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9491-9828-499C-AE6A-95AB51A8F163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6517-46B0-41F0-B594-B436483545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02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9491-9828-499C-AE6A-95AB51A8F163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6517-46B0-41F0-B594-B436483545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25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9491-9828-499C-AE6A-95AB51A8F163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6517-46B0-41F0-B594-B436483545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51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9491-9828-499C-AE6A-95AB51A8F163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6517-46B0-41F0-B594-B436483545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17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9491-9828-499C-AE6A-95AB51A8F163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6517-46B0-41F0-B594-B436483545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50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9491-9828-499C-AE6A-95AB51A8F163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6517-46B0-41F0-B594-B436483545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89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9491-9828-499C-AE6A-95AB51A8F163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6517-46B0-41F0-B594-B436483545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14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9491-9828-499C-AE6A-95AB51A8F163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6517-46B0-41F0-B594-B436483545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00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9491-9828-499C-AE6A-95AB51A8F163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6517-46B0-41F0-B594-B436483545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420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9491-9828-499C-AE6A-95AB51A8F163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6517-46B0-41F0-B594-B436483545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9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9491-9828-499C-AE6A-95AB51A8F163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6517-46B0-41F0-B594-B436483545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06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89491-9828-499C-AE6A-95AB51A8F163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C6517-46B0-41F0-B594-B436483545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69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169331" y="206576"/>
            <a:ext cx="1988878" cy="2156130"/>
            <a:chOff x="1954169" y="822038"/>
            <a:chExt cx="1988878" cy="2156130"/>
          </a:xfrm>
        </p:grpSpPr>
        <p:sp>
          <p:nvSpPr>
            <p:cNvPr id="4" name="Rectangle 3"/>
            <p:cNvSpPr/>
            <p:nvPr/>
          </p:nvSpPr>
          <p:spPr>
            <a:xfrm>
              <a:off x="2048608" y="1178168"/>
              <a:ext cx="1800000" cy="180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" name="Connecteur droit avec flèche 5"/>
            <p:cNvCxnSpPr/>
            <p:nvPr/>
          </p:nvCxnSpPr>
          <p:spPr>
            <a:xfrm>
              <a:off x="2048608" y="1099037"/>
              <a:ext cx="18000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/>
            <p:cNvSpPr txBox="1"/>
            <p:nvPr/>
          </p:nvSpPr>
          <p:spPr>
            <a:xfrm>
              <a:off x="1954169" y="822038"/>
              <a:ext cx="19888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Champ d’irradiation (FWHM)</a:t>
              </a:r>
              <a:endParaRPr lang="fr-FR" sz="12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78219" y="1977056"/>
              <a:ext cx="940777" cy="2022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2491590" y="2179279"/>
              <a:ext cx="9140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accent5"/>
                  </a:solidFill>
                </a:rPr>
                <a:t>Détecteur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  <p:cxnSp>
          <p:nvCxnSpPr>
            <p:cNvPr id="13" name="Connecteur droit avec flèche 12"/>
            <p:cNvCxnSpPr>
              <a:stCxn id="10" idx="3"/>
              <a:endCxn id="4" idx="3"/>
            </p:cNvCxnSpPr>
            <p:nvPr/>
          </p:nvCxnSpPr>
          <p:spPr>
            <a:xfrm>
              <a:off x="3418996" y="2078168"/>
              <a:ext cx="42961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ZoneTexte 13"/>
            <p:cNvSpPr txBox="1"/>
            <p:nvPr/>
          </p:nvSpPr>
          <p:spPr>
            <a:xfrm>
              <a:off x="3494180" y="1843912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accent2"/>
                  </a:solidFill>
                </a:rPr>
                <a:t>d</a:t>
              </a:r>
              <a:endParaRPr lang="fr-FR" sz="14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3015762" y="2837492"/>
            <a:ext cx="7499838" cy="2589220"/>
            <a:chOff x="3015762" y="2837492"/>
            <a:chExt cx="7499838" cy="2589220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5762" y="2837492"/>
              <a:ext cx="3695660" cy="258922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3" name="Image 2"/>
            <p:cNvPicPr>
              <a:picLocks noChangeAspect="1"/>
            </p:cNvPicPr>
            <p:nvPr/>
          </p:nvPicPr>
          <p:blipFill rotWithShape="1">
            <a:blip r:embed="rId3"/>
            <a:srcRect l="3885" t="6365"/>
            <a:stretch/>
          </p:blipFill>
          <p:spPr>
            <a:xfrm>
              <a:off x="6822831" y="2837493"/>
              <a:ext cx="3692769" cy="258869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9934233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ICO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Boulanger Marion</dc:creator>
  <cp:lastModifiedBy>Boulanger Marion</cp:lastModifiedBy>
  <cp:revision>6</cp:revision>
  <dcterms:created xsi:type="dcterms:W3CDTF">2023-02-21T14:48:52Z</dcterms:created>
  <dcterms:modified xsi:type="dcterms:W3CDTF">2023-06-20T14:18:06Z</dcterms:modified>
</cp:coreProperties>
</file>