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459" r:id="rId2"/>
    <p:sldId id="462" r:id="rId3"/>
    <p:sldId id="463" r:id="rId4"/>
    <p:sldId id="464" r:id="rId5"/>
    <p:sldId id="465" r:id="rId6"/>
    <p:sldId id="461" r:id="rId7"/>
  </p:sldIdLst>
  <p:sldSz cx="9144000" cy="5143500" type="screen16x9"/>
  <p:notesSz cx="6797675" cy="9926638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37373"/>
    <a:srgbClr val="FF5E00"/>
    <a:srgbClr val="828282"/>
    <a:srgbClr val="878786"/>
    <a:srgbClr val="24B9C9"/>
    <a:srgbClr val="000099"/>
    <a:srgbClr val="6600CC"/>
    <a:srgbClr val="669900"/>
    <a:srgbClr val="007C9A"/>
    <a:srgbClr val="EA5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1" autoAdjust="0"/>
    <p:restoredTop sz="96291" autoAdjust="0"/>
  </p:normalViewPr>
  <p:slideViewPr>
    <p:cSldViewPr snapToGrid="0">
      <p:cViewPr varScale="1">
        <p:scale>
          <a:sx n="146" d="100"/>
          <a:sy n="146" d="100"/>
        </p:scale>
        <p:origin x="55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E2AA7-61BC-4C19-9563-AA677E012651}" type="datetimeFigureOut">
              <a:rPr lang="fr-FR" smtClean="0"/>
              <a:pPr/>
              <a:t>17/03/2023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ADFC5-3DFE-48EB-A9B9-363C85F5E2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497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C1BD1-F89F-4A54-9352-6C53E5DA38A9}" type="datetimeFigureOut">
              <a:rPr lang="fr-FR" smtClean="0"/>
              <a:pPr/>
              <a:t>17/03/2023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1F998-03E5-4ED9-BE01-0D368F69D2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22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017" y="2002656"/>
            <a:ext cx="5019541" cy="1202918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rgbClr val="73737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016" y="3335628"/>
            <a:ext cx="5019541" cy="6592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73737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557016" y="4353059"/>
            <a:ext cx="515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rgbClr val="737373"/>
                </a:solidFill>
              </a:rPr>
              <a:t>Un centre d’excellence</a:t>
            </a:r>
            <a:r>
              <a:rPr lang="fr-FR" i="1" baseline="0" dirty="0" smtClean="0">
                <a:solidFill>
                  <a:srgbClr val="737373"/>
                </a:solidFill>
              </a:rPr>
              <a:t>, un accès pour tous</a:t>
            </a:r>
            <a:endParaRPr lang="fr-FR" i="1" dirty="0">
              <a:solidFill>
                <a:srgbClr val="73737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91" y="0"/>
            <a:ext cx="3489309" cy="51435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16" y="325320"/>
            <a:ext cx="2018759" cy="131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1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mv="urn:schemas-microsoft-com:mac:vml"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centré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187"/>
            <a:ext cx="3816000" cy="720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5000"/>
              </a:lnSpc>
              <a:defRPr sz="2400">
                <a:solidFill>
                  <a:srgbClr val="73737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79188"/>
            <a:ext cx="3816000" cy="1273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1pPr>
            <a:lvl2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2pPr>
            <a:lvl3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3pPr>
            <a:lvl4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Espace réservé pour une image  7">
            <a:extLst>
              <a:ext uri="{FF2B5EF4-FFF2-40B4-BE49-F238E27FC236}">
                <a16:creationId xmlns:a16="http://schemas.microsoft.com/office/drawing/2014/main" id="{DC3607CC-26E3-428A-9991-8FF5D167BF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68100" y="552450"/>
            <a:ext cx="3852000" cy="37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1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48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mv="urn:schemas-microsoft-com:mac:vml"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centré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187"/>
            <a:ext cx="3816000" cy="720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5000"/>
              </a:lnSpc>
              <a:defRPr sz="2400">
                <a:solidFill>
                  <a:srgbClr val="73737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79188"/>
            <a:ext cx="3816000" cy="1273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1pPr>
            <a:lvl2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2pPr>
            <a:lvl3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3pPr>
            <a:lvl4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Espace réservé du graphique 8">
            <a:extLst>
              <a:ext uri="{FF2B5EF4-FFF2-40B4-BE49-F238E27FC236}">
                <a16:creationId xmlns:a16="http://schemas.microsoft.com/office/drawing/2014/main" id="{D1DCF4FE-8C32-44DF-A6CA-2B742EFDC22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568100" y="552450"/>
            <a:ext cx="3852000" cy="370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1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104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mv="urn:schemas-microsoft-com:mac:vml"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6502" y="964504"/>
            <a:ext cx="8722030" cy="332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37373"/>
                </a:solidFill>
              </a:defRPr>
            </a:lvl1pPr>
            <a:lvl2pPr>
              <a:defRPr>
                <a:solidFill>
                  <a:srgbClr val="737373"/>
                </a:solidFill>
              </a:defRPr>
            </a:lvl2pPr>
            <a:lvl3pPr>
              <a:defRPr>
                <a:solidFill>
                  <a:srgbClr val="737373"/>
                </a:solidFill>
              </a:defRPr>
            </a:lvl3pPr>
            <a:lvl4pPr>
              <a:defRPr>
                <a:solidFill>
                  <a:srgbClr val="737373"/>
                </a:solidFill>
              </a:defRPr>
            </a:lvl4pPr>
            <a:lvl5pPr>
              <a:defRPr>
                <a:solidFill>
                  <a:srgbClr val="737373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196502" y="174430"/>
            <a:ext cx="7886700" cy="552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37373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38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sur 2 lignes et conten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8000"/>
            <a:ext cx="3816000" cy="720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5000"/>
              </a:lnSpc>
              <a:defRPr sz="2800">
                <a:solidFill>
                  <a:srgbClr val="73737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2000"/>
            <a:ext cx="3816000" cy="22781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1pPr>
            <a:lvl2pPr marL="171450" indent="-1714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rgbClr val="737373"/>
                </a:solidFill>
              </a:defRPr>
            </a:lvl2pPr>
            <a:lvl3pPr marL="360363" indent="-182563">
              <a:lnSpc>
                <a:spcPct val="90000"/>
              </a:lnSpc>
              <a:spcBef>
                <a:spcPts val="100"/>
              </a:spcBef>
              <a:buClr>
                <a:schemeClr val="accent2"/>
              </a:buClr>
              <a:buFont typeface="Arial" panose="020B0604020202020204" pitchFamily="34" charset="0"/>
              <a:buChar char="-"/>
              <a:defRPr sz="1100">
                <a:solidFill>
                  <a:srgbClr val="737373"/>
                </a:solidFill>
              </a:defRPr>
            </a:lvl3pPr>
            <a:lvl4pPr marL="0" indent="0">
              <a:lnSpc>
                <a:spcPct val="90000"/>
              </a:lnSpc>
              <a:buNone/>
              <a:defRPr sz="1200" b="1">
                <a:solidFill>
                  <a:srgbClr val="737373"/>
                </a:solidFill>
              </a:defRPr>
            </a:lvl4pPr>
            <a:lvl5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mv="urn:schemas-microsoft-com:mac:vml"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ur 2 lignes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BBFAFDD3-A49E-4461-B1B3-C6DAEB51EF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68100" y="552450"/>
            <a:ext cx="3852000" cy="37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1"/>
            </a:lvl1pPr>
          </a:lstStyle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8000"/>
            <a:ext cx="3816000" cy="720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5000"/>
              </a:lnSpc>
              <a:defRPr sz="2800">
                <a:solidFill>
                  <a:srgbClr val="73737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2000"/>
            <a:ext cx="3816000" cy="25684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1pPr>
            <a:lvl2pPr marL="171450" indent="-1714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rgbClr val="737373"/>
                </a:solidFill>
              </a:defRPr>
            </a:lvl2pPr>
            <a:lvl3pPr marL="360363" indent="-182563">
              <a:lnSpc>
                <a:spcPct val="90000"/>
              </a:lnSpc>
              <a:spcBef>
                <a:spcPts val="100"/>
              </a:spcBef>
              <a:buClr>
                <a:schemeClr val="accent2"/>
              </a:buClr>
              <a:buFont typeface="Arial" panose="020B0604020202020204" pitchFamily="34" charset="0"/>
              <a:buChar char="-"/>
              <a:defRPr sz="1100">
                <a:solidFill>
                  <a:srgbClr val="737373"/>
                </a:solidFill>
              </a:defRPr>
            </a:lvl3pPr>
            <a:lvl4pPr marL="0" indent="0">
              <a:lnSpc>
                <a:spcPct val="90000"/>
              </a:lnSpc>
              <a:buNone/>
              <a:defRPr sz="1200" b="1">
                <a:solidFill>
                  <a:srgbClr val="737373"/>
                </a:solidFill>
              </a:defRPr>
            </a:lvl4pPr>
            <a:lvl5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7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mv="urn:schemas-microsoft-com:mac:vml"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ur 2 lignes et contenu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graphique 8">
            <a:extLst>
              <a:ext uri="{FF2B5EF4-FFF2-40B4-BE49-F238E27FC236}">
                <a16:creationId xmlns:a16="http://schemas.microsoft.com/office/drawing/2014/main" id="{7B592B45-6B76-404D-A303-24785A9550B7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568100" y="552450"/>
            <a:ext cx="3852000" cy="370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1"/>
            </a:lvl1pPr>
          </a:lstStyle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8000"/>
            <a:ext cx="3816000" cy="720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5000"/>
              </a:lnSpc>
              <a:defRPr sz="2800">
                <a:solidFill>
                  <a:srgbClr val="73737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2000"/>
            <a:ext cx="3816000" cy="25684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1pPr>
            <a:lvl2pPr marL="171450" indent="-1714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rgbClr val="737373"/>
                </a:solidFill>
              </a:defRPr>
            </a:lvl2pPr>
            <a:lvl3pPr marL="360363" indent="-182563">
              <a:lnSpc>
                <a:spcPct val="90000"/>
              </a:lnSpc>
              <a:spcBef>
                <a:spcPts val="100"/>
              </a:spcBef>
              <a:buClr>
                <a:schemeClr val="accent2"/>
              </a:buClr>
              <a:buFont typeface="Arial" panose="020B0604020202020204" pitchFamily="34" charset="0"/>
              <a:buChar char="-"/>
              <a:defRPr sz="1100">
                <a:solidFill>
                  <a:srgbClr val="737373"/>
                </a:solidFill>
              </a:defRPr>
            </a:lvl3pPr>
            <a:lvl4pPr marL="0" indent="0">
              <a:lnSpc>
                <a:spcPct val="90000"/>
              </a:lnSpc>
              <a:buNone/>
              <a:defRPr sz="1200" b="1">
                <a:solidFill>
                  <a:srgbClr val="737373"/>
                </a:solidFill>
              </a:defRPr>
            </a:lvl4pPr>
            <a:lvl5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mv="urn:schemas-microsoft-com:mac:vml"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ur une ligne et conten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2000"/>
            <a:ext cx="3816000" cy="7200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5000"/>
              </a:lnSpc>
              <a:defRPr sz="2800">
                <a:solidFill>
                  <a:srgbClr val="73737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68648C-6BEF-4D87-B007-43CBE821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91119"/>
            <a:ext cx="3816000" cy="3268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1pPr>
            <a:lvl2pPr marL="171450" indent="-1714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rgbClr val="737373"/>
                </a:solidFill>
              </a:defRPr>
            </a:lvl2pPr>
            <a:lvl3pPr marL="360363" indent="-182563">
              <a:lnSpc>
                <a:spcPct val="90000"/>
              </a:lnSpc>
              <a:spcBef>
                <a:spcPts val="100"/>
              </a:spcBef>
              <a:buClr>
                <a:schemeClr val="accent2"/>
              </a:buClr>
              <a:buFont typeface="Arial" panose="020B0604020202020204" pitchFamily="34" charset="0"/>
              <a:buChar char="-"/>
              <a:defRPr sz="1100">
                <a:solidFill>
                  <a:srgbClr val="737373"/>
                </a:solidFill>
              </a:defRPr>
            </a:lvl3pPr>
            <a:lvl4pPr marL="0" indent="0">
              <a:lnSpc>
                <a:spcPct val="90000"/>
              </a:lnSpc>
              <a:buNone/>
              <a:defRPr sz="1200" b="1">
                <a:solidFill>
                  <a:srgbClr val="737373"/>
                </a:solidFill>
              </a:defRPr>
            </a:lvl4pPr>
            <a:lvl5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9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mv="urn:schemas-microsoft-com:mac:vml"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ur une ligne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2000"/>
            <a:ext cx="3816000" cy="7200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5000"/>
              </a:lnSpc>
              <a:defRPr sz="2800">
                <a:solidFill>
                  <a:srgbClr val="73737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68648C-6BEF-4D87-B007-43CBE821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1119"/>
            <a:ext cx="3816000" cy="326933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1pPr>
            <a:lvl2pPr marL="171450" indent="-1714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rgbClr val="737373"/>
                </a:solidFill>
              </a:defRPr>
            </a:lvl2pPr>
            <a:lvl3pPr marL="360363" indent="-182563">
              <a:lnSpc>
                <a:spcPct val="90000"/>
              </a:lnSpc>
              <a:spcBef>
                <a:spcPts val="100"/>
              </a:spcBef>
              <a:buClr>
                <a:schemeClr val="accent2"/>
              </a:buClr>
              <a:buFont typeface="Arial" panose="020B0604020202020204" pitchFamily="34" charset="0"/>
              <a:buChar char="-"/>
              <a:defRPr sz="1100">
                <a:solidFill>
                  <a:srgbClr val="737373"/>
                </a:solidFill>
              </a:defRPr>
            </a:lvl3pPr>
            <a:lvl4pPr marL="0" indent="0">
              <a:lnSpc>
                <a:spcPct val="90000"/>
              </a:lnSpc>
              <a:buNone/>
              <a:defRPr sz="1200" b="1">
                <a:solidFill>
                  <a:srgbClr val="737373"/>
                </a:solidFill>
              </a:defRPr>
            </a:lvl4pPr>
            <a:lvl5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3B7998CF-BB9A-46E1-855D-D2BB2BC9B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68100" y="552450"/>
            <a:ext cx="3852000" cy="37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1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34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mv="urn:schemas-microsoft-com:mac:vml"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ur une ligne et contenu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graphique 8">
            <a:extLst>
              <a:ext uri="{FF2B5EF4-FFF2-40B4-BE49-F238E27FC236}">
                <a16:creationId xmlns:a16="http://schemas.microsoft.com/office/drawing/2014/main" id="{995FB402-0AE2-4204-BDED-8B37FC1D023E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568100" y="552450"/>
            <a:ext cx="3852000" cy="370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1"/>
            </a:lvl1pPr>
          </a:lstStyle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2000"/>
            <a:ext cx="3816000" cy="7200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5000"/>
              </a:lnSpc>
              <a:defRPr sz="2800">
                <a:solidFill>
                  <a:srgbClr val="73737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68648C-6BEF-4D87-B007-43CBE821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1119"/>
            <a:ext cx="3816000" cy="326933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1pPr>
            <a:lvl2pPr marL="171450" indent="-1714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rgbClr val="737373"/>
                </a:solidFill>
              </a:defRPr>
            </a:lvl2pPr>
            <a:lvl3pPr marL="360363" indent="-182563">
              <a:lnSpc>
                <a:spcPct val="90000"/>
              </a:lnSpc>
              <a:spcBef>
                <a:spcPts val="100"/>
              </a:spcBef>
              <a:buClr>
                <a:schemeClr val="accent2"/>
              </a:buClr>
              <a:buFont typeface="Arial" panose="020B0604020202020204" pitchFamily="34" charset="0"/>
              <a:buChar char="-"/>
              <a:defRPr sz="1100">
                <a:solidFill>
                  <a:srgbClr val="737373"/>
                </a:solidFill>
              </a:defRPr>
            </a:lvl3pPr>
            <a:lvl4pPr marL="0" indent="0">
              <a:lnSpc>
                <a:spcPct val="90000"/>
              </a:lnSpc>
              <a:buNone/>
              <a:defRPr sz="1200" b="1">
                <a:solidFill>
                  <a:srgbClr val="737373"/>
                </a:solidFill>
              </a:defRPr>
            </a:lvl4pPr>
            <a:lvl5pPr marL="0" indent="0">
              <a:lnSpc>
                <a:spcPct val="90000"/>
              </a:lnSpc>
              <a:buNone/>
              <a:defRPr sz="1200">
                <a:solidFill>
                  <a:srgbClr val="737373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4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mv="urn:schemas-microsoft-com:mac:vml"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centr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9187"/>
            <a:ext cx="7200000" cy="720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5000"/>
              </a:lnSpc>
              <a:defRPr sz="2400">
                <a:solidFill>
                  <a:srgbClr val="73737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79188"/>
            <a:ext cx="7209527" cy="12736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1pPr>
            <a:lvl2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2pPr>
            <a:lvl3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3pPr>
            <a:lvl4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4pPr>
            <a:lvl5pPr marL="0" indent="0">
              <a:lnSpc>
                <a:spcPct val="100000"/>
              </a:lnSpc>
              <a:buNone/>
              <a:defRPr sz="1100">
                <a:solidFill>
                  <a:srgbClr val="737373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6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mv="urn:schemas-microsoft-com:mac:vml"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634073" y="4842117"/>
            <a:ext cx="7994772" cy="38976"/>
          </a:xfrm>
          <a:prstGeom prst="line">
            <a:avLst/>
          </a:prstGeom>
          <a:ln w="6350">
            <a:solidFill>
              <a:srgbClr val="FF5E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45385" y="4828169"/>
            <a:ext cx="4852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i="1" dirty="0">
                <a:solidFill>
                  <a:srgbClr val="8282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fr-FR" sz="1000" i="1" dirty="0" smtClean="0">
                <a:solidFill>
                  <a:srgbClr val="8282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centre d’excellence, un accès pour tous </a:t>
            </a:r>
            <a:endParaRPr lang="fr-FR" sz="1000" i="1" dirty="0">
              <a:solidFill>
                <a:srgbClr val="82828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387" y="25756"/>
            <a:ext cx="110185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4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62" r:id="rId3"/>
    <p:sldLayoutId id="2147483675" r:id="rId4"/>
    <p:sldLayoutId id="2147483677" r:id="rId5"/>
    <p:sldLayoutId id="2147483673" r:id="rId6"/>
    <p:sldLayoutId id="2147483676" r:id="rId7"/>
    <p:sldLayoutId id="2147483678" r:id="rId8"/>
    <p:sldLayoutId id="2147483674" r:id="rId9"/>
    <p:sldLayoutId id="2147483679" r:id="rId10"/>
    <p:sldLayoutId id="2147483680" r:id="rId11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mv="urn:schemas-microsoft-com:mac:vml" xmlns="">
      <p:transition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 smtClean="0"/>
              <a:t>Modélisation faisceau X6 FFF </a:t>
            </a:r>
            <a:r>
              <a:rPr lang="fr-FR" sz="3200" dirty="0" err="1" smtClean="0"/>
              <a:t>TrueBeam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04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96502" y="964504"/>
            <a:ext cx="8722030" cy="782149"/>
          </a:xfrm>
        </p:spPr>
        <p:txBody>
          <a:bodyPr/>
          <a:lstStyle/>
          <a:p>
            <a:r>
              <a:rPr lang="fr-FR" dirty="0" smtClean="0"/>
              <a:t>Rendements et profils réalisés avec la chambre PTW microdiamant (60019)</a:t>
            </a:r>
          </a:p>
          <a:p>
            <a:r>
              <a:rPr lang="fr-FR" dirty="0" smtClean="0"/>
              <a:t>Tailles de champ </a:t>
            </a:r>
            <a:r>
              <a:rPr lang="fr-FR" dirty="0" smtClean="0"/>
              <a:t>et profondeurs :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003" y="1746653"/>
            <a:ext cx="1486107" cy="27816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128" y="2413496"/>
            <a:ext cx="2333951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6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courbes sont converties du .csv en .</a:t>
            </a:r>
            <a:r>
              <a:rPr lang="fr-FR" dirty="0" err="1" smtClean="0"/>
              <a:t>asc</a:t>
            </a:r>
            <a:r>
              <a:rPr lang="fr-FR" dirty="0" smtClean="0"/>
              <a:t> </a:t>
            </a:r>
            <a:r>
              <a:rPr lang="fr-FR" smtClean="0"/>
              <a:t>avant l’import dans le TPS. </a:t>
            </a:r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Conversion des courbes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245" y="1764975"/>
            <a:ext cx="206721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9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96502" y="267790"/>
            <a:ext cx="8722030" cy="581296"/>
          </a:xfrm>
        </p:spPr>
        <p:txBody>
          <a:bodyPr/>
          <a:lstStyle/>
          <a:p>
            <a:r>
              <a:rPr lang="fr-FR" dirty="0" smtClean="0"/>
              <a:t>Pas de cône égalisateur (faisceau FFF) donc courbe Off-axis </a:t>
            </a:r>
            <a:r>
              <a:rPr lang="fr-FR" dirty="0" err="1" smtClean="0"/>
              <a:t>softening</a:t>
            </a:r>
            <a:r>
              <a:rPr lang="fr-FR" dirty="0" smtClean="0"/>
              <a:t> plate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537" y="725228"/>
            <a:ext cx="2145960" cy="1553841"/>
          </a:xfrm>
          <a:prstGeom prst="rect">
            <a:avLst/>
          </a:prstGeom>
        </p:spPr>
      </p:pic>
      <p:sp>
        <p:nvSpPr>
          <p:cNvPr id="5" name="Espace réservé du contenu 1"/>
          <p:cNvSpPr txBox="1">
            <a:spLocks/>
          </p:cNvSpPr>
          <p:nvPr/>
        </p:nvSpPr>
        <p:spPr>
          <a:xfrm>
            <a:off x="196502" y="2634345"/>
            <a:ext cx="8722030" cy="58129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Courbe </a:t>
            </a:r>
            <a:r>
              <a:rPr lang="fr-FR" dirty="0" err="1" smtClean="0"/>
              <a:t>beam</a:t>
            </a:r>
            <a:r>
              <a:rPr lang="fr-FR" dirty="0" smtClean="0"/>
              <a:t> profile : forme de la modélisation des profils (ne pas avoir de sauts)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773" y="3043772"/>
            <a:ext cx="2202724" cy="15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mv="urn:schemas-microsoft-com:mac:vml"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96502" y="235133"/>
            <a:ext cx="8722030" cy="581296"/>
          </a:xfrm>
        </p:spPr>
        <p:txBody>
          <a:bodyPr/>
          <a:lstStyle/>
          <a:p>
            <a:r>
              <a:rPr lang="fr-FR" dirty="0" smtClean="0"/>
              <a:t>La courbe output </a:t>
            </a:r>
            <a:r>
              <a:rPr lang="fr-FR" dirty="0" smtClean="0"/>
              <a:t>factor corrections permet de normaliser les profils de chaque </a:t>
            </a:r>
          </a:p>
          <a:p>
            <a:r>
              <a:rPr lang="fr-FR" dirty="0" smtClean="0"/>
              <a:t>champ. 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325" y="909040"/>
            <a:ext cx="3566957" cy="1291329"/>
          </a:xfrm>
          <a:prstGeom prst="rect">
            <a:avLst/>
          </a:prstGeom>
        </p:spPr>
      </p:pic>
      <p:sp>
        <p:nvSpPr>
          <p:cNvPr id="6" name="Espace réservé du contenu 1"/>
          <p:cNvSpPr txBox="1">
            <a:spLocks/>
          </p:cNvSpPr>
          <p:nvPr/>
        </p:nvSpPr>
        <p:spPr>
          <a:xfrm>
            <a:off x="196502" y="2392682"/>
            <a:ext cx="8722030" cy="58129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Ex : pour le champ 1 cm x 1 cm, normalisation à 1,02 puis 1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2797199"/>
            <a:ext cx="2488873" cy="175303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446" y="2797199"/>
            <a:ext cx="2625634" cy="1763153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3442060" y="3664131"/>
            <a:ext cx="1080000" cy="1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57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mv="urn:schemas-microsoft-com:mac:vml"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72000" y="1384105"/>
            <a:ext cx="7200000" cy="720000"/>
          </a:xfrm>
        </p:spPr>
        <p:txBody>
          <a:bodyPr/>
          <a:lstStyle/>
          <a:p>
            <a:pPr algn="ctr"/>
            <a:r>
              <a:rPr lang="fr-FR" sz="2800" dirty="0" smtClean="0"/>
              <a:t>Merci de votre attention</a:t>
            </a:r>
            <a:endParaRPr lang="fr-FR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3993776"/>
            <a:ext cx="9144000" cy="1149724"/>
          </a:xfrm>
          <a:prstGeom prst="rect">
            <a:avLst/>
          </a:prstGeom>
          <a:solidFill>
            <a:srgbClr val="FF5E00"/>
          </a:solidFill>
          <a:ln w="3175">
            <a:solidFill>
              <a:srgbClr val="FF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7711888" y="67235"/>
            <a:ext cx="1385047" cy="8135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360459" y="4504765"/>
            <a:ext cx="2400300" cy="369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+mj-lt"/>
              </a:rPr>
              <a:t>www.ico-cancer.fr</a:t>
            </a:r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9" y="4136638"/>
            <a:ext cx="1322228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2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mv="urn:schemas-microsoft-com:mac:vml"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831947e4865ac4f8fe4926d27bd3c3153cc61c1"/>
</p:tagLst>
</file>

<file path=ppt/theme/theme1.xml><?xml version="1.0" encoding="utf-8"?>
<a:theme xmlns:a="http://schemas.openxmlformats.org/drawingml/2006/main" name="modele_presentation_ppt_ico_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modele_presentation_ppt_ico_.potx</Template>
  <TotalTime>46</TotalTime>
  <Words>109</Words>
  <Application>Microsoft Office PowerPoint</Application>
  <PresentationFormat>Affichage à l'écran (16:9)</PresentationFormat>
  <Paragraphs>14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modele_presentation_ppt_ico_</vt:lpstr>
      <vt:lpstr>Modélisation faisceau X6 FFF TrueBeam</vt:lpstr>
      <vt:lpstr>Mesures</vt:lpstr>
      <vt:lpstr>Conversion des courbes</vt:lpstr>
      <vt:lpstr>Présentation PowerPoint</vt:lpstr>
      <vt:lpstr>Présentation PowerPoint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toto</dc:creator>
  <cp:lastModifiedBy>Boulanger Marion</cp:lastModifiedBy>
  <cp:revision>19</cp:revision>
  <cp:lastPrinted>2018-09-28T09:31:40Z</cp:lastPrinted>
  <dcterms:created xsi:type="dcterms:W3CDTF">2019-05-15T13:20:26Z</dcterms:created>
  <dcterms:modified xsi:type="dcterms:W3CDTF">2023-03-17T10:17:26Z</dcterms:modified>
</cp:coreProperties>
</file>