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8D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383E-65C6-4404-AEFD-BD3FD6890A1E}" type="datetimeFigureOut">
              <a:rPr lang="fr-FR" smtClean="0"/>
              <a:t>27/06/2023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5347-2E96-4413-98F3-F14DC29C0E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0991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383E-65C6-4404-AEFD-BD3FD6890A1E}" type="datetimeFigureOut">
              <a:rPr lang="fr-FR" smtClean="0"/>
              <a:t>27/06/2023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5347-2E96-4413-98F3-F14DC29C0E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249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383E-65C6-4404-AEFD-BD3FD6890A1E}" type="datetimeFigureOut">
              <a:rPr lang="fr-FR" smtClean="0"/>
              <a:t>27/06/2023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5347-2E96-4413-98F3-F14DC29C0E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4346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383E-65C6-4404-AEFD-BD3FD6890A1E}" type="datetimeFigureOut">
              <a:rPr lang="fr-FR" smtClean="0"/>
              <a:t>27/06/2023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5347-2E96-4413-98F3-F14DC29C0E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3754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383E-65C6-4404-AEFD-BD3FD6890A1E}" type="datetimeFigureOut">
              <a:rPr lang="fr-FR" smtClean="0"/>
              <a:t>27/06/2023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5347-2E96-4413-98F3-F14DC29C0E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2486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383E-65C6-4404-AEFD-BD3FD6890A1E}" type="datetimeFigureOut">
              <a:rPr lang="fr-FR" smtClean="0"/>
              <a:t>27/06/2023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5347-2E96-4413-98F3-F14DC29C0E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204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383E-65C6-4404-AEFD-BD3FD6890A1E}" type="datetimeFigureOut">
              <a:rPr lang="fr-FR" smtClean="0"/>
              <a:t>27/06/2023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5347-2E96-4413-98F3-F14DC29C0E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7336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383E-65C6-4404-AEFD-BD3FD6890A1E}" type="datetimeFigureOut">
              <a:rPr lang="fr-FR" smtClean="0"/>
              <a:t>27/06/2023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5347-2E96-4413-98F3-F14DC29C0E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3711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383E-65C6-4404-AEFD-BD3FD6890A1E}" type="datetimeFigureOut">
              <a:rPr lang="fr-FR" smtClean="0"/>
              <a:t>27/06/2023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5347-2E96-4413-98F3-F14DC29C0E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488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383E-65C6-4404-AEFD-BD3FD6890A1E}" type="datetimeFigureOut">
              <a:rPr lang="fr-FR" smtClean="0"/>
              <a:t>27/06/2023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5347-2E96-4413-98F3-F14DC29C0E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6628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383E-65C6-4404-AEFD-BD3FD6890A1E}" type="datetimeFigureOut">
              <a:rPr lang="fr-FR" smtClean="0"/>
              <a:t>27/06/2023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5347-2E96-4413-98F3-F14DC29C0E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5944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4383E-65C6-4404-AEFD-BD3FD6890A1E}" type="datetimeFigureOut">
              <a:rPr lang="fr-FR" smtClean="0"/>
              <a:t>27/06/2023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35347-2E96-4413-98F3-F14DC29C0E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4013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/>
        </p:nvGrpSpPr>
        <p:grpSpPr>
          <a:xfrm>
            <a:off x="2699240" y="504092"/>
            <a:ext cx="2470638" cy="3777762"/>
            <a:chOff x="2699239" y="504092"/>
            <a:chExt cx="3464169" cy="5477608"/>
          </a:xfrm>
        </p:grpSpPr>
        <p:sp>
          <p:nvSpPr>
            <p:cNvPr id="12" name="Organigramme : Connecteur page suivante 11"/>
            <p:cNvSpPr/>
            <p:nvPr/>
          </p:nvSpPr>
          <p:spPr>
            <a:xfrm>
              <a:off x="2699239" y="504092"/>
              <a:ext cx="3464169" cy="738554"/>
            </a:xfrm>
            <a:prstGeom prst="flowChartOffpageConnector">
              <a:avLst/>
            </a:prstGeom>
            <a:solidFill>
              <a:srgbClr val="228DA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Copier une machine similaire </a:t>
              </a:r>
              <a:endParaRPr lang="fr-FR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Organigramme : Connecteur page suivante 12"/>
            <p:cNvSpPr/>
            <p:nvPr/>
          </p:nvSpPr>
          <p:spPr>
            <a:xfrm>
              <a:off x="2699239" y="1315915"/>
              <a:ext cx="3464169" cy="738554"/>
            </a:xfrm>
            <a:prstGeom prst="flowChartOffpageConnector">
              <a:avLst/>
            </a:prstGeom>
            <a:solidFill>
              <a:srgbClr val="228DA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Enlever les courbes présentes </a:t>
              </a:r>
              <a:endParaRPr lang="fr-FR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Organigramme : Connecteur page suivante 13"/>
            <p:cNvSpPr/>
            <p:nvPr/>
          </p:nvSpPr>
          <p:spPr>
            <a:xfrm>
              <a:off x="2699239" y="2127738"/>
              <a:ext cx="3464169" cy="738554"/>
            </a:xfrm>
            <a:prstGeom prst="flowChartOffpageConnector">
              <a:avLst/>
            </a:prstGeom>
            <a:solidFill>
              <a:srgbClr val="228DA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Modifier les paramètres de la machine</a:t>
              </a:r>
              <a:endParaRPr lang="fr-FR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Organigramme : Connecteur page suivante 14"/>
            <p:cNvSpPr/>
            <p:nvPr/>
          </p:nvSpPr>
          <p:spPr>
            <a:xfrm>
              <a:off x="2699239" y="2939561"/>
              <a:ext cx="3464169" cy="738554"/>
            </a:xfrm>
            <a:prstGeom prst="flowChartOffpageConnector">
              <a:avLst/>
            </a:prstGeom>
            <a:solidFill>
              <a:srgbClr val="228DA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Importer les données mesurées</a:t>
              </a:r>
              <a:endParaRPr lang="fr-FR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Organigramme : Connecteur page suivante 15"/>
            <p:cNvSpPr/>
            <p:nvPr/>
          </p:nvSpPr>
          <p:spPr>
            <a:xfrm>
              <a:off x="2699239" y="3751384"/>
              <a:ext cx="3464169" cy="738554"/>
            </a:xfrm>
            <a:prstGeom prst="flowChartOffpageConnector">
              <a:avLst/>
            </a:prstGeom>
            <a:solidFill>
              <a:srgbClr val="228DA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Modéliser jusqu’à concordance calcul - mesure</a:t>
              </a:r>
              <a:endParaRPr lang="fr-FR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Organigramme : Connecteur page suivante 16"/>
            <p:cNvSpPr/>
            <p:nvPr/>
          </p:nvSpPr>
          <p:spPr>
            <a:xfrm>
              <a:off x="2699239" y="4563207"/>
              <a:ext cx="3464169" cy="738554"/>
            </a:xfrm>
            <a:prstGeom prst="flowChartOffpageConnector">
              <a:avLst/>
            </a:prstGeom>
            <a:solidFill>
              <a:srgbClr val="228DA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Commissioner</a:t>
              </a:r>
              <a:r>
                <a:rPr lang="fr-FR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la machine</a:t>
              </a:r>
              <a:endParaRPr lang="fr-FR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Rectangle à coins arrondis 18"/>
            <p:cNvSpPr/>
            <p:nvPr/>
          </p:nvSpPr>
          <p:spPr>
            <a:xfrm>
              <a:off x="2699239" y="5375030"/>
              <a:ext cx="3464169" cy="60667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Modèle disponible pour la clinique</a:t>
              </a:r>
              <a:endParaRPr lang="fr-FR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3730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e 45"/>
          <p:cNvGrpSpPr/>
          <p:nvPr/>
        </p:nvGrpSpPr>
        <p:grpSpPr>
          <a:xfrm>
            <a:off x="487353" y="219808"/>
            <a:ext cx="2994987" cy="1967132"/>
            <a:chOff x="487353" y="219808"/>
            <a:chExt cx="4506678" cy="3024554"/>
          </a:xfrm>
        </p:grpSpPr>
        <p:grpSp>
          <p:nvGrpSpPr>
            <p:cNvPr id="18" name="Groupe 17"/>
            <p:cNvGrpSpPr/>
            <p:nvPr/>
          </p:nvGrpSpPr>
          <p:grpSpPr>
            <a:xfrm>
              <a:off x="487353" y="219808"/>
              <a:ext cx="4506678" cy="3024554"/>
              <a:chOff x="395536" y="476672"/>
              <a:chExt cx="2880320" cy="2016225"/>
            </a:xfrm>
          </p:grpSpPr>
          <p:sp>
            <p:nvSpPr>
              <p:cNvPr id="19" name="Rectangle 18"/>
              <p:cNvSpPr/>
              <p:nvPr/>
            </p:nvSpPr>
            <p:spPr>
              <a:xfrm rot="5400000">
                <a:off x="1984049" y="1482759"/>
                <a:ext cx="144016" cy="576064"/>
              </a:xfrm>
              <a:prstGeom prst="rect">
                <a:avLst/>
              </a:prstGeom>
              <a:solidFill>
                <a:srgbClr val="EEECE1">
                  <a:lumMod val="90000"/>
                </a:srgbClr>
              </a:solidFill>
              <a:ln w="25400" cap="flat" cmpd="sng" algn="ctr">
                <a:solidFill>
                  <a:srgbClr val="EEECE1">
                    <a:lumMod val="9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" name="ZoneTexte 19"/>
              <p:cNvSpPr txBox="1"/>
              <p:nvPr/>
            </p:nvSpPr>
            <p:spPr>
              <a:xfrm>
                <a:off x="748010" y="1650109"/>
                <a:ext cx="769834" cy="252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Bloc PMMA</a:t>
                </a:r>
              </a:p>
            </p:txBody>
          </p:sp>
          <p:sp>
            <p:nvSpPr>
              <p:cNvPr id="21" name="Rectangle à coins arrondis 20"/>
              <p:cNvSpPr/>
              <p:nvPr/>
            </p:nvSpPr>
            <p:spPr>
              <a:xfrm>
                <a:off x="2771800" y="740442"/>
                <a:ext cx="504056" cy="1752455"/>
              </a:xfrm>
              <a:prstGeom prst="roundRect">
                <a:avLst/>
              </a:prstGeom>
              <a:solidFill>
                <a:srgbClr val="EEECE1"/>
              </a:solidFill>
              <a:ln w="2540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2" name="Forme libre 21"/>
              <p:cNvSpPr/>
              <p:nvPr/>
            </p:nvSpPr>
            <p:spPr>
              <a:xfrm>
                <a:off x="1907704" y="476672"/>
                <a:ext cx="1368152" cy="527539"/>
              </a:xfrm>
              <a:custGeom>
                <a:avLst/>
                <a:gdLst>
                  <a:gd name="connsiteX0" fmla="*/ 35169 w 1301261"/>
                  <a:gd name="connsiteY0" fmla="*/ 8792 h 553915"/>
                  <a:gd name="connsiteX1" fmla="*/ 1090246 w 1301261"/>
                  <a:gd name="connsiteY1" fmla="*/ 0 h 553915"/>
                  <a:gd name="connsiteX2" fmla="*/ 1283677 w 1301261"/>
                  <a:gd name="connsiteY2" fmla="*/ 211015 h 553915"/>
                  <a:gd name="connsiteX3" fmla="*/ 1301261 w 1301261"/>
                  <a:gd name="connsiteY3" fmla="*/ 545123 h 553915"/>
                  <a:gd name="connsiteX4" fmla="*/ 17584 w 1301261"/>
                  <a:gd name="connsiteY4" fmla="*/ 553915 h 553915"/>
                  <a:gd name="connsiteX5" fmla="*/ 0 w 1301261"/>
                  <a:gd name="connsiteY5" fmla="*/ 202223 h 553915"/>
                  <a:gd name="connsiteX6" fmla="*/ 35169 w 1301261"/>
                  <a:gd name="connsiteY6" fmla="*/ 8792 h 553915"/>
                  <a:gd name="connsiteX0" fmla="*/ 247301 w 1301261"/>
                  <a:gd name="connsiteY0" fmla="*/ 17584 h 553915"/>
                  <a:gd name="connsiteX1" fmla="*/ 1090246 w 1301261"/>
                  <a:gd name="connsiteY1" fmla="*/ 0 h 553915"/>
                  <a:gd name="connsiteX2" fmla="*/ 1283677 w 1301261"/>
                  <a:gd name="connsiteY2" fmla="*/ 211015 h 553915"/>
                  <a:gd name="connsiteX3" fmla="*/ 1301261 w 1301261"/>
                  <a:gd name="connsiteY3" fmla="*/ 545123 h 553915"/>
                  <a:gd name="connsiteX4" fmla="*/ 17584 w 1301261"/>
                  <a:gd name="connsiteY4" fmla="*/ 553915 h 553915"/>
                  <a:gd name="connsiteX5" fmla="*/ 0 w 1301261"/>
                  <a:gd name="connsiteY5" fmla="*/ 202223 h 553915"/>
                  <a:gd name="connsiteX6" fmla="*/ 247301 w 1301261"/>
                  <a:gd name="connsiteY6" fmla="*/ 17584 h 553915"/>
                  <a:gd name="connsiteX0" fmla="*/ 281242 w 1301261"/>
                  <a:gd name="connsiteY0" fmla="*/ 0 h 553916"/>
                  <a:gd name="connsiteX1" fmla="*/ 1090246 w 1301261"/>
                  <a:gd name="connsiteY1" fmla="*/ 1 h 553916"/>
                  <a:gd name="connsiteX2" fmla="*/ 1283677 w 1301261"/>
                  <a:gd name="connsiteY2" fmla="*/ 211016 h 553916"/>
                  <a:gd name="connsiteX3" fmla="*/ 1301261 w 1301261"/>
                  <a:gd name="connsiteY3" fmla="*/ 545124 h 553916"/>
                  <a:gd name="connsiteX4" fmla="*/ 17584 w 1301261"/>
                  <a:gd name="connsiteY4" fmla="*/ 553916 h 553916"/>
                  <a:gd name="connsiteX5" fmla="*/ 0 w 1301261"/>
                  <a:gd name="connsiteY5" fmla="*/ 202224 h 553916"/>
                  <a:gd name="connsiteX6" fmla="*/ 281242 w 1301261"/>
                  <a:gd name="connsiteY6" fmla="*/ 0 h 553916"/>
                  <a:gd name="connsiteX0" fmla="*/ 263658 w 1283677"/>
                  <a:gd name="connsiteY0" fmla="*/ 0 h 553916"/>
                  <a:gd name="connsiteX1" fmla="*/ 1072662 w 1283677"/>
                  <a:gd name="connsiteY1" fmla="*/ 1 h 553916"/>
                  <a:gd name="connsiteX2" fmla="*/ 1266093 w 1283677"/>
                  <a:gd name="connsiteY2" fmla="*/ 211016 h 553916"/>
                  <a:gd name="connsiteX3" fmla="*/ 1283677 w 1283677"/>
                  <a:gd name="connsiteY3" fmla="*/ 545124 h 553916"/>
                  <a:gd name="connsiteX4" fmla="*/ 0 w 1283677"/>
                  <a:gd name="connsiteY4" fmla="*/ 553916 h 553916"/>
                  <a:gd name="connsiteX5" fmla="*/ 33328 w 1283677"/>
                  <a:gd name="connsiteY5" fmla="*/ 202224 h 553916"/>
                  <a:gd name="connsiteX6" fmla="*/ 263658 w 1283677"/>
                  <a:gd name="connsiteY6" fmla="*/ 0 h 553916"/>
                  <a:gd name="connsiteX0" fmla="*/ 246687 w 1266706"/>
                  <a:gd name="connsiteY0" fmla="*/ 0 h 545124"/>
                  <a:gd name="connsiteX1" fmla="*/ 1055691 w 1266706"/>
                  <a:gd name="connsiteY1" fmla="*/ 1 h 545124"/>
                  <a:gd name="connsiteX2" fmla="*/ 1249122 w 1266706"/>
                  <a:gd name="connsiteY2" fmla="*/ 211016 h 545124"/>
                  <a:gd name="connsiteX3" fmla="*/ 1266706 w 1266706"/>
                  <a:gd name="connsiteY3" fmla="*/ 545124 h 545124"/>
                  <a:gd name="connsiteX4" fmla="*/ 0 w 1266706"/>
                  <a:gd name="connsiteY4" fmla="*/ 527539 h 545124"/>
                  <a:gd name="connsiteX5" fmla="*/ 16357 w 1266706"/>
                  <a:gd name="connsiteY5" fmla="*/ 202224 h 545124"/>
                  <a:gd name="connsiteX6" fmla="*/ 246687 w 1266706"/>
                  <a:gd name="connsiteY6" fmla="*/ 0 h 545124"/>
                  <a:gd name="connsiteX0" fmla="*/ 246687 w 1275191"/>
                  <a:gd name="connsiteY0" fmla="*/ 0 h 536332"/>
                  <a:gd name="connsiteX1" fmla="*/ 1055691 w 1275191"/>
                  <a:gd name="connsiteY1" fmla="*/ 1 h 536332"/>
                  <a:gd name="connsiteX2" fmla="*/ 1249122 w 1275191"/>
                  <a:gd name="connsiteY2" fmla="*/ 211016 h 536332"/>
                  <a:gd name="connsiteX3" fmla="*/ 1275191 w 1275191"/>
                  <a:gd name="connsiteY3" fmla="*/ 536332 h 536332"/>
                  <a:gd name="connsiteX4" fmla="*/ 0 w 1275191"/>
                  <a:gd name="connsiteY4" fmla="*/ 527539 h 536332"/>
                  <a:gd name="connsiteX5" fmla="*/ 16357 w 1275191"/>
                  <a:gd name="connsiteY5" fmla="*/ 202224 h 536332"/>
                  <a:gd name="connsiteX6" fmla="*/ 246687 w 1275191"/>
                  <a:gd name="connsiteY6" fmla="*/ 0 h 536332"/>
                  <a:gd name="connsiteX0" fmla="*/ 246687 w 1275191"/>
                  <a:gd name="connsiteY0" fmla="*/ 0 h 527539"/>
                  <a:gd name="connsiteX1" fmla="*/ 1055691 w 1275191"/>
                  <a:gd name="connsiteY1" fmla="*/ 1 h 527539"/>
                  <a:gd name="connsiteX2" fmla="*/ 1249122 w 1275191"/>
                  <a:gd name="connsiteY2" fmla="*/ 211016 h 527539"/>
                  <a:gd name="connsiteX3" fmla="*/ 1275191 w 1275191"/>
                  <a:gd name="connsiteY3" fmla="*/ 518747 h 527539"/>
                  <a:gd name="connsiteX4" fmla="*/ 0 w 1275191"/>
                  <a:gd name="connsiteY4" fmla="*/ 527539 h 527539"/>
                  <a:gd name="connsiteX5" fmla="*/ 16357 w 1275191"/>
                  <a:gd name="connsiteY5" fmla="*/ 202224 h 527539"/>
                  <a:gd name="connsiteX6" fmla="*/ 246687 w 1275191"/>
                  <a:gd name="connsiteY6" fmla="*/ 0 h 527539"/>
                  <a:gd name="connsiteX0" fmla="*/ 246687 w 1275191"/>
                  <a:gd name="connsiteY0" fmla="*/ 0 h 527539"/>
                  <a:gd name="connsiteX1" fmla="*/ 1055691 w 1275191"/>
                  <a:gd name="connsiteY1" fmla="*/ 1 h 527539"/>
                  <a:gd name="connsiteX2" fmla="*/ 1249122 w 1275191"/>
                  <a:gd name="connsiteY2" fmla="*/ 202224 h 527539"/>
                  <a:gd name="connsiteX3" fmla="*/ 1275191 w 1275191"/>
                  <a:gd name="connsiteY3" fmla="*/ 518747 h 527539"/>
                  <a:gd name="connsiteX4" fmla="*/ 0 w 1275191"/>
                  <a:gd name="connsiteY4" fmla="*/ 527539 h 527539"/>
                  <a:gd name="connsiteX5" fmla="*/ 16357 w 1275191"/>
                  <a:gd name="connsiteY5" fmla="*/ 202224 h 527539"/>
                  <a:gd name="connsiteX6" fmla="*/ 246687 w 1275191"/>
                  <a:gd name="connsiteY6" fmla="*/ 0 h 527539"/>
                  <a:gd name="connsiteX0" fmla="*/ 246687 w 1275191"/>
                  <a:gd name="connsiteY0" fmla="*/ 0 h 527539"/>
                  <a:gd name="connsiteX1" fmla="*/ 1021750 w 1275191"/>
                  <a:gd name="connsiteY1" fmla="*/ 1 h 527539"/>
                  <a:gd name="connsiteX2" fmla="*/ 1249122 w 1275191"/>
                  <a:gd name="connsiteY2" fmla="*/ 202224 h 527539"/>
                  <a:gd name="connsiteX3" fmla="*/ 1275191 w 1275191"/>
                  <a:gd name="connsiteY3" fmla="*/ 518747 h 527539"/>
                  <a:gd name="connsiteX4" fmla="*/ 0 w 1275191"/>
                  <a:gd name="connsiteY4" fmla="*/ 527539 h 527539"/>
                  <a:gd name="connsiteX5" fmla="*/ 16357 w 1275191"/>
                  <a:gd name="connsiteY5" fmla="*/ 202224 h 527539"/>
                  <a:gd name="connsiteX6" fmla="*/ 246687 w 1275191"/>
                  <a:gd name="connsiteY6" fmla="*/ 0 h 527539"/>
                  <a:gd name="connsiteX0" fmla="*/ 246687 w 1291549"/>
                  <a:gd name="connsiteY0" fmla="*/ 0 h 527539"/>
                  <a:gd name="connsiteX1" fmla="*/ 1021750 w 1291549"/>
                  <a:gd name="connsiteY1" fmla="*/ 1 h 527539"/>
                  <a:gd name="connsiteX2" fmla="*/ 1291549 w 1291549"/>
                  <a:gd name="connsiteY2" fmla="*/ 202224 h 527539"/>
                  <a:gd name="connsiteX3" fmla="*/ 1275191 w 1291549"/>
                  <a:gd name="connsiteY3" fmla="*/ 518747 h 527539"/>
                  <a:gd name="connsiteX4" fmla="*/ 0 w 1291549"/>
                  <a:gd name="connsiteY4" fmla="*/ 527539 h 527539"/>
                  <a:gd name="connsiteX5" fmla="*/ 16357 w 1291549"/>
                  <a:gd name="connsiteY5" fmla="*/ 202224 h 527539"/>
                  <a:gd name="connsiteX6" fmla="*/ 246687 w 1291549"/>
                  <a:gd name="connsiteY6" fmla="*/ 0 h 527539"/>
                  <a:gd name="connsiteX0" fmla="*/ 246687 w 1275191"/>
                  <a:gd name="connsiteY0" fmla="*/ 0 h 527539"/>
                  <a:gd name="connsiteX1" fmla="*/ 1021750 w 1275191"/>
                  <a:gd name="connsiteY1" fmla="*/ 1 h 527539"/>
                  <a:gd name="connsiteX2" fmla="*/ 1266093 w 1275191"/>
                  <a:gd name="connsiteY2" fmla="*/ 193432 h 527539"/>
                  <a:gd name="connsiteX3" fmla="*/ 1275191 w 1275191"/>
                  <a:gd name="connsiteY3" fmla="*/ 518747 h 527539"/>
                  <a:gd name="connsiteX4" fmla="*/ 0 w 1275191"/>
                  <a:gd name="connsiteY4" fmla="*/ 527539 h 527539"/>
                  <a:gd name="connsiteX5" fmla="*/ 16357 w 1275191"/>
                  <a:gd name="connsiteY5" fmla="*/ 202224 h 527539"/>
                  <a:gd name="connsiteX6" fmla="*/ 246687 w 1275191"/>
                  <a:gd name="connsiteY6" fmla="*/ 0 h 527539"/>
                  <a:gd name="connsiteX0" fmla="*/ 246687 w 1286993"/>
                  <a:gd name="connsiteY0" fmla="*/ 0 h 527539"/>
                  <a:gd name="connsiteX1" fmla="*/ 1021750 w 1286993"/>
                  <a:gd name="connsiteY1" fmla="*/ 1 h 527539"/>
                  <a:gd name="connsiteX2" fmla="*/ 1286993 w 1286993"/>
                  <a:gd name="connsiteY2" fmla="*/ 193432 h 527539"/>
                  <a:gd name="connsiteX3" fmla="*/ 1275191 w 1286993"/>
                  <a:gd name="connsiteY3" fmla="*/ 518747 h 527539"/>
                  <a:gd name="connsiteX4" fmla="*/ 0 w 1286993"/>
                  <a:gd name="connsiteY4" fmla="*/ 527539 h 527539"/>
                  <a:gd name="connsiteX5" fmla="*/ 16357 w 1286993"/>
                  <a:gd name="connsiteY5" fmla="*/ 202224 h 527539"/>
                  <a:gd name="connsiteX6" fmla="*/ 246687 w 1286993"/>
                  <a:gd name="connsiteY6" fmla="*/ 0 h 527539"/>
                  <a:gd name="connsiteX0" fmla="*/ 246687 w 1275191"/>
                  <a:gd name="connsiteY0" fmla="*/ 0 h 527539"/>
                  <a:gd name="connsiteX1" fmla="*/ 1021750 w 1275191"/>
                  <a:gd name="connsiteY1" fmla="*/ 1 h 527539"/>
                  <a:gd name="connsiteX2" fmla="*/ 1273060 w 1275191"/>
                  <a:gd name="connsiteY2" fmla="*/ 193432 h 527539"/>
                  <a:gd name="connsiteX3" fmla="*/ 1275191 w 1275191"/>
                  <a:gd name="connsiteY3" fmla="*/ 518747 h 527539"/>
                  <a:gd name="connsiteX4" fmla="*/ 0 w 1275191"/>
                  <a:gd name="connsiteY4" fmla="*/ 527539 h 527539"/>
                  <a:gd name="connsiteX5" fmla="*/ 16357 w 1275191"/>
                  <a:gd name="connsiteY5" fmla="*/ 202224 h 527539"/>
                  <a:gd name="connsiteX6" fmla="*/ 246687 w 1275191"/>
                  <a:gd name="connsiteY6" fmla="*/ 0 h 527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75191" h="527539">
                    <a:moveTo>
                      <a:pt x="246687" y="0"/>
                    </a:moveTo>
                    <a:lnTo>
                      <a:pt x="1021750" y="1"/>
                    </a:lnTo>
                    <a:lnTo>
                      <a:pt x="1273060" y="193432"/>
                    </a:lnTo>
                    <a:cubicBezTo>
                      <a:pt x="1273770" y="301870"/>
                      <a:pt x="1274481" y="410309"/>
                      <a:pt x="1275191" y="518747"/>
                    </a:cubicBezTo>
                    <a:lnTo>
                      <a:pt x="0" y="527539"/>
                    </a:lnTo>
                    <a:lnTo>
                      <a:pt x="16357" y="202224"/>
                    </a:lnTo>
                    <a:lnTo>
                      <a:pt x="246687" y="0"/>
                    </a:lnTo>
                    <a:close/>
                  </a:path>
                </a:pathLst>
              </a:custGeom>
              <a:solidFill>
                <a:srgbClr val="EEECE1"/>
              </a:solidFill>
              <a:ln w="2540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Bras 0°</a:t>
                </a:r>
              </a:p>
            </p:txBody>
          </p:sp>
          <p:sp>
            <p:nvSpPr>
              <p:cNvPr id="23" name="Rectangle à coins arrondis 22"/>
              <p:cNvSpPr/>
              <p:nvPr/>
            </p:nvSpPr>
            <p:spPr>
              <a:xfrm>
                <a:off x="395536" y="1941096"/>
                <a:ext cx="1152128" cy="504056"/>
              </a:xfrm>
              <a:prstGeom prst="roundRect">
                <a:avLst/>
              </a:prstGeom>
              <a:noFill/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4" name="Rectangle à coins arrondis 23"/>
              <p:cNvSpPr/>
              <p:nvPr/>
            </p:nvSpPr>
            <p:spPr>
              <a:xfrm>
                <a:off x="395536" y="1869088"/>
                <a:ext cx="2088232" cy="45719"/>
              </a:xfrm>
              <a:prstGeom prst="roundRect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25400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876042" y="1653064"/>
                <a:ext cx="360040" cy="18000"/>
              </a:xfrm>
              <a:prstGeom prst="rect">
                <a:avLst/>
              </a:prstGeom>
              <a:solidFill>
                <a:srgbClr val="F79646">
                  <a:lumMod val="50000"/>
                </a:srgbClr>
              </a:solidFill>
              <a:ln w="25400" cap="flat" cmpd="sng" algn="ctr">
                <a:solidFill>
                  <a:srgbClr val="F79646">
                    <a:lumMod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ZoneTexte 25"/>
              <p:cNvSpPr txBox="1"/>
              <p:nvPr/>
            </p:nvSpPr>
            <p:spPr>
              <a:xfrm>
                <a:off x="613602" y="1463605"/>
                <a:ext cx="966910" cy="2523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Matrice 1600</a:t>
                </a:r>
                <a:r>
                  <a:rPr lang="fr-FR" sz="1000" kern="0" baseline="30000" dirty="0" smtClean="0">
                    <a:solidFill>
                      <a:prstClr val="black"/>
                    </a:solidFill>
                  </a:rPr>
                  <a:t>SRS</a:t>
                </a:r>
                <a:endParaRPr kumimoji="0" lang="fr-F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794367" y="1547407"/>
                <a:ext cx="497442" cy="45719"/>
              </a:xfrm>
              <a:prstGeom prst="rect">
                <a:avLst/>
              </a:prstGeom>
              <a:solidFill>
                <a:srgbClr val="EEECE1"/>
              </a:solidFill>
              <a:ln w="3175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794367" y="1593126"/>
                <a:ext cx="497442" cy="45719"/>
              </a:xfrm>
              <a:prstGeom prst="rect">
                <a:avLst/>
              </a:prstGeom>
              <a:solidFill>
                <a:srgbClr val="EEECE1"/>
              </a:solidFill>
              <a:ln w="3175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" name="ZoneTexte 29"/>
              <p:cNvSpPr txBox="1"/>
              <p:nvPr/>
            </p:nvSpPr>
            <p:spPr>
              <a:xfrm>
                <a:off x="743284" y="1209278"/>
                <a:ext cx="837228" cy="252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Plaques RW3</a:t>
                </a:r>
              </a:p>
            </p:txBody>
          </p:sp>
          <p:cxnSp>
            <p:nvCxnSpPr>
              <p:cNvPr id="31" name="Connecteur droit avec flèche 30"/>
              <p:cNvCxnSpPr>
                <a:stCxn id="20" idx="3"/>
                <a:endCxn id="19" idx="2"/>
              </p:cNvCxnSpPr>
              <p:nvPr/>
            </p:nvCxnSpPr>
            <p:spPr>
              <a:xfrm flipV="1">
                <a:off x="1517843" y="1770791"/>
                <a:ext cx="250182" cy="5501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32" name="Connecteur droit avec flèche 31"/>
              <p:cNvCxnSpPr>
                <a:stCxn id="26" idx="3"/>
                <a:endCxn id="25" idx="1"/>
              </p:cNvCxnSpPr>
              <p:nvPr/>
            </p:nvCxnSpPr>
            <p:spPr>
              <a:xfrm>
                <a:off x="1580512" y="1589788"/>
                <a:ext cx="295531" cy="72276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33" name="Connecteur droit avec flèche 32"/>
              <p:cNvCxnSpPr>
                <a:stCxn id="30" idx="3"/>
                <a:endCxn id="34" idx="0"/>
              </p:cNvCxnSpPr>
              <p:nvPr/>
            </p:nvCxnSpPr>
            <p:spPr>
              <a:xfrm>
                <a:off x="1580512" y="1335462"/>
                <a:ext cx="462577" cy="120507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triangle"/>
              </a:ln>
              <a:effectLst/>
            </p:spPr>
          </p:cxnSp>
        </p:grpSp>
        <p:sp>
          <p:nvSpPr>
            <p:cNvPr id="34" name="Rectangle 33"/>
            <p:cNvSpPr/>
            <p:nvPr/>
          </p:nvSpPr>
          <p:spPr>
            <a:xfrm>
              <a:off x="2676026" y="1688858"/>
              <a:ext cx="778320" cy="68583"/>
            </a:xfrm>
            <a:prstGeom prst="rect">
              <a:avLst/>
            </a:prstGeom>
            <a:solidFill>
              <a:srgbClr val="EEECE1"/>
            </a:solidFill>
            <a:ln w="3175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676026" y="1757442"/>
              <a:ext cx="778320" cy="68583"/>
            </a:xfrm>
            <a:prstGeom prst="rect">
              <a:avLst/>
            </a:prstGeom>
            <a:solidFill>
              <a:srgbClr val="EEECE1"/>
            </a:solidFill>
            <a:ln w="3175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995968" y="3911276"/>
            <a:ext cx="4754817" cy="2304886"/>
            <a:chOff x="995968" y="3911276"/>
            <a:chExt cx="4754817" cy="2304886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5968" y="4201586"/>
              <a:ext cx="2486372" cy="1724266"/>
            </a:xfrm>
            <a:prstGeom prst="rect">
              <a:avLst/>
            </a:prstGeom>
          </p:spPr>
        </p:pic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75216" y="3911276"/>
              <a:ext cx="2175569" cy="2304886"/>
            </a:xfrm>
            <a:prstGeom prst="rect">
              <a:avLst/>
            </a:prstGeom>
          </p:spPr>
        </p:pic>
      </p:grpSp>
      <p:grpSp>
        <p:nvGrpSpPr>
          <p:cNvPr id="8" name="Groupe 7"/>
          <p:cNvGrpSpPr/>
          <p:nvPr/>
        </p:nvGrpSpPr>
        <p:grpSpPr>
          <a:xfrm>
            <a:off x="6234363" y="734502"/>
            <a:ext cx="4323427" cy="2562583"/>
            <a:chOff x="6234363" y="734502"/>
            <a:chExt cx="4323427" cy="2562583"/>
          </a:xfrm>
        </p:grpSpPr>
        <p:pic>
          <p:nvPicPr>
            <p:cNvPr id="2" name="Image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34363" y="734502"/>
              <a:ext cx="1657581" cy="2562583"/>
            </a:xfrm>
            <a:prstGeom prst="rect">
              <a:avLst/>
            </a:prstGeom>
          </p:spPr>
        </p:pic>
        <p:pic>
          <p:nvPicPr>
            <p:cNvPr id="27" name="Image 2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92207" y="873029"/>
              <a:ext cx="2565583" cy="2292201"/>
            </a:xfrm>
            <a:prstGeom prst="rect">
              <a:avLst/>
            </a:prstGeom>
          </p:spPr>
        </p:pic>
      </p:grpSp>
      <p:grpSp>
        <p:nvGrpSpPr>
          <p:cNvPr id="4" name="Groupe 3"/>
          <p:cNvGrpSpPr/>
          <p:nvPr/>
        </p:nvGrpSpPr>
        <p:grpSpPr>
          <a:xfrm>
            <a:off x="6955198" y="3867684"/>
            <a:ext cx="4822398" cy="2212315"/>
            <a:chOff x="6955198" y="3867684"/>
            <a:chExt cx="4822398" cy="2212315"/>
          </a:xfrm>
        </p:grpSpPr>
        <p:pic>
          <p:nvPicPr>
            <p:cNvPr id="36" name="Image 3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55198" y="4111709"/>
              <a:ext cx="2486372" cy="1724266"/>
            </a:xfrm>
            <a:prstGeom prst="rect">
              <a:avLst/>
            </a:prstGeom>
          </p:spPr>
        </p:pic>
        <p:pic>
          <p:nvPicPr>
            <p:cNvPr id="3" name="Image 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14370" y="3867684"/>
              <a:ext cx="2263226" cy="22123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3389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81"/>
          <a:stretch/>
        </p:blipFill>
        <p:spPr>
          <a:xfrm>
            <a:off x="711482" y="553915"/>
            <a:ext cx="2986049" cy="293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5001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41</Words>
  <Application>Microsoft Office PowerPoint</Application>
  <PresentationFormat>Grand écran</PresentationFormat>
  <Paragraphs>11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Thème Office</vt:lpstr>
      <vt:lpstr>Présentation PowerPoint</vt:lpstr>
      <vt:lpstr>Présentation PowerPoint</vt:lpstr>
      <vt:lpstr>Présentation PowerPoint</vt:lpstr>
    </vt:vector>
  </TitlesOfParts>
  <Company>ICO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Boulanger Marion</dc:creator>
  <cp:lastModifiedBy>Boulanger Marion</cp:lastModifiedBy>
  <cp:revision>14</cp:revision>
  <dcterms:created xsi:type="dcterms:W3CDTF">2023-05-22T10:21:49Z</dcterms:created>
  <dcterms:modified xsi:type="dcterms:W3CDTF">2023-06-27T14:18:56Z</dcterms:modified>
</cp:coreProperties>
</file>