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«Поиск связанных товаров в клиентской корзине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r>
              <a:rPr lang="ru-RU" b="1" dirty="0" smtClean="0"/>
              <a:t>(рекомендательная система)»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Выделение правил на графе связанности товаров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4680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3802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7190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“первичный нормированный граф связанности товаров” - граф, характеризующий вероятностную связь взятие </a:t>
            </a:r>
            <a:r>
              <a:rPr lang="ru-RU" dirty="0" smtClean="0"/>
              <a:t>товаров, то есть, если товары почти всегда берутся вместе, то значением CHRG относительно близким к 1 они пройдут фильтрацию (их не удалят). Можно выбирать иные методы нормировки, вкладывая в это характеристику те критерии, которыми мы заинтересованы.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5157192"/>
            <a:ext cx="40671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ru-RU" dirty="0" smtClean="0"/>
              <a:t>“конечный граф связанности товаров” – граф, характеризующий направления отдачи данной вершины (товара) своего потенциала покупки с другим товаром. Поясню, к примеру, если есть вершины A и B и между ними ребро, исходящие из A, вес этого ребра 0.3, это означает, что товар A, будет браться с товаром B в 30% случаях (30% процентов всех покупок A, будут вместе с покупками товара B).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2420888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800" dirty="0" smtClean="0"/>
              <a:t> </a:t>
            </a:r>
          </a:p>
          <a:p>
            <a:pPr algn="ctr">
              <a:buNone/>
            </a:pPr>
            <a:r>
              <a:rPr lang="ru-RU" sz="2800" dirty="0" smtClean="0"/>
              <a:t>Характеристика связей на конечном графе связанности товаров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328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относительно равных ценах, A может также рекомендовать и B. Для упрощения этой модели можно построить ценно зависимые веса рёбер, производить также отсеивания и уже не рассматривать случаи, приведенные на картинке выше.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48680"/>
            <a:ext cx="9143999" cy="5583237"/>
          </a:xfrm>
          <a:prstGeom prst="rect">
            <a:avLst/>
          </a:prstGeom>
          <a:noFill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88640"/>
            <a:ext cx="691276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8712967" cy="48965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If someone buys diaper and milk, then he/she is likely to buy beer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Ставить такие релевантные товары рядом, чтобы повысить ещё более вероятность покупки вместе.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400" dirty="0" smtClean="0"/>
              <a:t>Давать скидку на одни товары, но повышать на другие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b="1" dirty="0" smtClean="0"/>
              <a:t>купил: {подгузники, молоко}→ купит: {пиво}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sz="2400" dirty="0" smtClean="0"/>
              <a:t>На подгузники скидка, но пиво очень дорогое.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Подобный анализ может дать более наглядную картину на бизнес в целом.</a:t>
            </a:r>
          </a:p>
          <a:p>
            <a:pPr marL="514350" lvl="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6369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Зачем это нужно?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38132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	</a:t>
            </a:r>
            <a:r>
              <a:rPr lang="ru-RU" dirty="0" smtClean="0"/>
              <a:t>Всё это представляет огромный интерес и даёт обширное знание о зависимостях товаров. К примеру, благодаря этому методу, можно вытащить из данных информацию о клиентских корзинах (не ту что была показана выше), а именно закупать товар в нужных пропорциях, то есть, если фирма решит повысить продажи одного товара, то она может спрогнозировать эффективное повышение количества связанных товаров, тем самым максимизировать свою прибыль. Очевидно, всё это может работать и на прогнозирование нехватки товара и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переполнение товара на складах (надо дать вершинам вес, равный проценту остатка, анализ будет подобен предыдущим идеям).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Что было найдено на наборе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8640960" cy="6192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964488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2232248" cy="410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700808"/>
            <a:ext cx="324036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 </a:t>
            </a:r>
            <a:br>
              <a:rPr lang="ru-RU" dirty="0" smtClean="0"/>
            </a:br>
            <a:r>
              <a:rPr lang="ru-RU" b="1" dirty="0" smtClean="0"/>
              <a:t>Постановка задачи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Целью данной работы является реализация приложения, которое строит анализ клиентской корзины, может рекомендовать пользователю купить что-то ещё помимо текущих его покупок (рекомендательная система).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Список действий для реализации системы: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Чтение пользовательского набора </a:t>
            </a:r>
            <a:r>
              <a:rPr lang="ru-RU" dirty="0" err="1" smtClean="0"/>
              <a:t>csv</a:t>
            </a:r>
            <a:r>
              <a:rPr lang="ru-RU" dirty="0" smtClean="0"/>
              <a:t> файлов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Перевод </a:t>
            </a:r>
            <a:r>
              <a:rPr lang="ru-RU" dirty="0" err="1" smtClean="0"/>
              <a:t>csv</a:t>
            </a:r>
            <a:r>
              <a:rPr lang="ru-RU" dirty="0" smtClean="0"/>
              <a:t> файлов в объекты базы данных.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Перевод  данных в более компактный вид для хранения и работы.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Построение рекомендательной системы на основе собранных данных.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Краткое описание каждого шага декомпозиции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Была использована </a:t>
            </a:r>
            <a:r>
              <a:rPr lang="ru-RU" dirty="0" err="1" smtClean="0"/>
              <a:t>SQLite</a:t>
            </a:r>
            <a:r>
              <a:rPr lang="ru-RU" dirty="0" smtClean="0"/>
              <a:t> реляционная база данных.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632848" cy="18002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869160"/>
            <a:ext cx="5832648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895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A-priori</a:t>
            </a:r>
            <a:r>
              <a:rPr lang="ru-RU" b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r>
              <a:rPr lang="ru-RU" sz="2400" dirty="0" smtClean="0"/>
              <a:t>Кратко, мы ищем часто встречающие наборы товаров, смотря на предыдущие шаги</a:t>
            </a:r>
          </a:p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532440" cy="5157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332656"/>
            <a:ext cx="8748464" cy="65253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Плюсы:</a:t>
            </a:r>
          </a:p>
          <a:p>
            <a:pPr>
              <a:buNone/>
            </a:pPr>
            <a:r>
              <a:rPr lang="ru-RU" dirty="0" smtClean="0"/>
              <a:t> 1)нахождение правил.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2)простота понимания алгоритма в целом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3)настройка алгоритма под </a:t>
            </a:r>
            <a:r>
              <a:rPr lang="ru-RU" dirty="0" err="1" smtClean="0"/>
              <a:t>dataset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Минусы:</a:t>
            </a:r>
          </a:p>
          <a:p>
            <a:pPr>
              <a:buNone/>
            </a:pPr>
            <a:r>
              <a:rPr lang="ru-RU" dirty="0" smtClean="0"/>
              <a:t> 1)сложности работы с памятью.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pPr>
              <a:buNone/>
            </a:pPr>
            <a:r>
              <a:rPr lang="ru-RU" dirty="0" smtClean="0"/>
              <a:t>2)индивидуальный подход к каждому набору данных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266</Words>
  <Application>Microsoft Office PowerPoint</Application>
  <PresentationFormat>Экран (4:3)</PresentationFormat>
  <Paragraphs>42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«Поиск связанных товаров в клиентской корзине   (рекомендательная система)» </vt:lpstr>
      <vt:lpstr>If someone buys diaper and milk, then he/she is likely to buy beer </vt:lpstr>
      <vt:lpstr>  Постановка задачи </vt:lpstr>
      <vt:lpstr>Список действий для реализации системы:</vt:lpstr>
      <vt:lpstr>Краткое описание каждого шага декомпозиции </vt:lpstr>
      <vt:lpstr>A-priori  </vt:lpstr>
      <vt:lpstr>Слайд 7</vt:lpstr>
      <vt:lpstr>Слайд 8</vt:lpstr>
      <vt:lpstr>Слайд 9</vt:lpstr>
      <vt:lpstr>Выделение правил на графе связанности товаров 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Что было найдено на наборе данных</vt:lpstr>
      <vt:lpstr>Слайд 22</vt:lpstr>
      <vt:lpstr>Точность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«Поиск связанных товаров в клиентской корзине   (рекомендательная система)» </dc:title>
  <dc:creator>Alex</dc:creator>
  <cp:lastModifiedBy>Alex</cp:lastModifiedBy>
  <cp:revision>3</cp:revision>
  <dcterms:created xsi:type="dcterms:W3CDTF">2016-05-30T13:00:29Z</dcterms:created>
  <dcterms:modified xsi:type="dcterms:W3CDTF">2016-05-30T21:56:37Z</dcterms:modified>
</cp:coreProperties>
</file>