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1A63-C079-4E93-A61A-77D5ED12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AB52C6-B691-4B3F-8DC5-32D59D5A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D1D5B-826C-43D3-AB11-CF95B64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263C2-18B1-460F-9AC3-BE165F08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EFB33-BC95-4708-B133-A1DF2AE5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34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9CBC8-7A2C-4D87-9474-C472AC28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EBADAE-C232-4B0E-AF3D-5EA429F6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F4DA6-3E7D-4D6D-9F08-9F8C09D4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F8671-5CE1-4766-B7E9-81FFC11B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2798E-D0FC-450F-8455-D56988ED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001484-FEA5-4227-90AF-497FFE1A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6E0AD8-2C41-4BB4-A142-A16E1A96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10FAA-9047-48FF-889E-C3EF02D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E6A1F-0BC6-443D-83CA-F9D141EB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5A1A1-2296-4AE1-B5A1-1B3348C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92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B6C62-30D7-4C38-8FD6-54728E24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D3A27-9379-41AC-AECE-A6C7FE1B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554C9-F901-48E3-A5FE-0A94EE5C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12FA9-DA44-4CB8-89CC-856EE3E0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4322-B14A-49E4-A34E-B802EAFF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80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ECB5D-CE21-4347-ACB3-913C6957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14988-5DBF-4584-858C-20D99551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A39AF-1BBC-421D-B13B-6F05AD63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0140D-930F-4957-A6A7-CEC28ED9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2C964-7CF6-46EE-9424-F569ACCF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01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B31F0-381D-40EB-A950-1405D50F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13580-15D5-4417-8791-606D120EC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E081A4-6206-414E-A54D-6ADEFB6F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383D15-9DAE-40E1-B5B4-3F004F8F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5B25F5-AD66-4E03-BB5A-EC62FECD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D28CD8-2B20-42D2-BFA8-B1D86A70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8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E4296-EE0B-4E43-8B79-49E9B455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2695D-7EC2-4C14-B36F-0F61FD8C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1D0DE-3735-46D8-9E04-E0504A37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EA3CEB-5394-4214-A6D6-DB7B53BE8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62B434-D9A4-412D-A980-8C53A64D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61B8BB-0886-4A07-954D-83454837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B6F7A7-3BF3-42BF-9F4D-7F3A0B57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336DB0-99AD-445E-87E6-7E553EBD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2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754A-7C8F-4343-B22F-DB9D641B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6BB28A-A04B-46C6-A909-447FE3AC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49E831-281D-462E-95E2-C61DAC1C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2E7F1A-FEFF-4B11-91CF-F49B215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9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2C6D76-757D-47E9-B6D1-DB388A1E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8D0A7C-9369-4DD6-B43B-799FA03E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EFE8C-F46C-420E-9D2D-B6DF597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693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C0E8-AA15-4E37-82B9-8F596AB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05599-9EDB-4E1F-872A-F516FC80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A40F1-F35E-4C37-8A55-606BBF0F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9CC81-DB86-4B3F-8417-466D3817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E8F40-CF79-4D5B-862B-7EB159C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F4FCBA-CE6E-42D7-BD86-7D1ECADF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5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94DD9-FB2E-41CB-889A-05EDB7A6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9149AB-FCF9-49B2-AF1B-26C5D2AF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DA839-BDBC-4CFD-A908-8E3071B5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83756-2555-4F8A-9C2A-AFBC0E03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82C41-E374-44CC-A7CC-34544134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61FC2-A55A-4BB7-93AE-882C37E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52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677F13-15E7-4517-B175-1704130A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9EF5-0C9F-476D-9506-68080559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E442B-A027-4B95-90A0-EDF224D25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3793-13E6-4D11-96DB-FB9CD76D566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79ABB-F633-4D05-892F-3701EB31B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88765-E94A-4437-B111-E5070F44E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1E77-2377-4B80-8FE3-68E16E7C37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3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0E5E7-D446-4AF1-8AE8-BC2A7ECF4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Match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5EB29F-E062-4355-8881-3FBEC23C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▪ Clase </a:t>
            </a:r>
            <a:r>
              <a:rPr lang="es-PE" dirty="0" err="1"/>
              <a:t>Math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53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B8B4B-2488-4090-A81E-A206FC33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¿Qué es la clase </a:t>
            </a:r>
            <a:r>
              <a:rPr lang="es-ES" dirty="0" err="1"/>
              <a:t>Math</a:t>
            </a:r>
            <a:r>
              <a:rPr lang="es-E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4633E-C1D5-40D7-8817-2B8FD35C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714" cy="4351338"/>
          </a:xfrm>
        </p:spPr>
        <p:txBody>
          <a:bodyPr>
            <a:normAutofit/>
          </a:bodyPr>
          <a:lstStyle/>
          <a:p>
            <a:r>
              <a:rPr lang="es-ES" sz="4400" dirty="0"/>
              <a:t>En Java, la clase </a:t>
            </a:r>
            <a:r>
              <a:rPr lang="es-ES" sz="4400" dirty="0" err="1"/>
              <a:t>Math</a:t>
            </a:r>
            <a:r>
              <a:rPr lang="es-ES" sz="4400" dirty="0"/>
              <a:t> es como una caja de herramientas llena de funciones matemáticas útiles. Contiene métodos para realizar operaciones matemáticas comunes, como calcular el valor absoluto de un número, redondear números, calcular potencias, y mucho más.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356609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E9B-7920-4CA1-9834-A735FAE2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sirve?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336D9-CCDB-4964-8818-7961C040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clase </a:t>
            </a:r>
            <a:r>
              <a:rPr lang="es-ES" dirty="0" err="1"/>
              <a:t>Math</a:t>
            </a:r>
            <a:r>
              <a:rPr lang="es-ES" dirty="0"/>
              <a:t> es útil en muchas situaciones donde necesitas realizar cálculos matemáticos, como por ejemplo: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FF0000"/>
                </a:solidFill>
              </a:rPr>
              <a:t>Cálculos científicos: </a:t>
            </a:r>
            <a:r>
              <a:rPr lang="es-ES" dirty="0"/>
              <a:t>Para realizar cálculos complejos en aplicaciones científicas o de ingeniería.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FF0000"/>
                </a:solidFill>
              </a:rPr>
              <a:t>Gráficos: </a:t>
            </a:r>
            <a:r>
              <a:rPr lang="es-ES" dirty="0"/>
              <a:t>Para realizar cálculos geométricos en aplicaciones gráficas.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FF0000"/>
                </a:solidFill>
              </a:rPr>
              <a:t>Juegos: </a:t>
            </a:r>
            <a:r>
              <a:rPr lang="es-ES" dirty="0"/>
              <a:t>Para realizar cálculos matemáticos en juegos, como calcular distancias o ángulos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126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3FB09-F7E6-48D4-A49A-C15D026B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15E41-3839-42A9-A6B8-CE4515F9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necesitas importar la clase: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La clase </a:t>
            </a:r>
            <a:r>
              <a:rPr lang="es-ES" dirty="0" err="1"/>
              <a:t>Math</a:t>
            </a:r>
            <a:r>
              <a:rPr lang="es-ES" dirty="0"/>
              <a:t> pertenece al paquete </a:t>
            </a:r>
            <a:r>
              <a:rPr lang="es-ES" dirty="0" err="1"/>
              <a:t>java.lang</a:t>
            </a:r>
            <a:r>
              <a:rPr lang="es-ES" dirty="0"/>
              <a:t>, que se importa automáticamente en todos los programas Java.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 Por lo tanto, no necesitas escribir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java.lang.Math</a:t>
            </a:r>
            <a:r>
              <a:rPr lang="es-ES" dirty="0"/>
              <a:t>; al principio de tu código.</a:t>
            </a:r>
          </a:p>
          <a:p>
            <a:r>
              <a:rPr lang="es-ES" dirty="0"/>
              <a:t>Llamar a los métodos estáticos:</a:t>
            </a:r>
          </a:p>
          <a:p>
            <a:pPr lvl="1"/>
            <a:r>
              <a:rPr lang="es-ES" dirty="0"/>
              <a:t>Los métodos de la clase </a:t>
            </a:r>
            <a:r>
              <a:rPr lang="es-ES" dirty="0" err="1"/>
              <a:t>Math</a:t>
            </a:r>
            <a:r>
              <a:rPr lang="es-ES" dirty="0"/>
              <a:t> son estáticos, lo que significa que puedes llamarlos directamente usando el nombre de la clase, sin necesidad de crear un objeto </a:t>
            </a:r>
            <a:r>
              <a:rPr lang="es-ES" dirty="0" err="1"/>
              <a:t>Math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292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1A565-9700-4831-BA9E-70B6E6B5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Calcular el valor absoluto de un número: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58A94-F0D8-402E-8B5A-2C6D5431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ValorAbsoluto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int</a:t>
            </a:r>
            <a:r>
              <a:rPr lang="es-PE" dirty="0"/>
              <a:t> numero = -10;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valorAbsoluto</a:t>
            </a:r>
            <a:r>
              <a:rPr lang="es-PE" dirty="0"/>
              <a:t> = </a:t>
            </a:r>
            <a:r>
              <a:rPr lang="es-PE" dirty="0" err="1"/>
              <a:t>Math.abs</a:t>
            </a:r>
            <a:r>
              <a:rPr lang="es-PE" dirty="0"/>
              <a:t>(numero);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System.out.println</a:t>
            </a:r>
            <a:r>
              <a:rPr lang="es-PE" dirty="0"/>
              <a:t>("El valor absoluto de " + numero + " es: " + </a:t>
            </a:r>
            <a:r>
              <a:rPr lang="es-PE" dirty="0" err="1"/>
              <a:t>valorAbsoluto</a:t>
            </a:r>
            <a:r>
              <a:rPr lang="es-PE" dirty="0"/>
              <a:t>);</a:t>
            </a:r>
          </a:p>
          <a:p>
            <a:pPr marL="0" indent="0">
              <a:buNone/>
            </a:pPr>
            <a:r>
              <a:rPr lang="es-PE" dirty="0"/>
              <a:t>        }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062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7285D-8000-4C73-B271-D59024F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Redondear un número decimal: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DD73D-888D-4668-96BF-0687A619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RedondearNumero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double</a:t>
            </a:r>
            <a:r>
              <a:rPr lang="es-PE" dirty="0"/>
              <a:t> numero = 3.14159;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double</a:t>
            </a:r>
            <a:r>
              <a:rPr lang="es-PE" dirty="0"/>
              <a:t> </a:t>
            </a:r>
            <a:r>
              <a:rPr lang="es-PE" dirty="0" err="1"/>
              <a:t>numeroRedondeado</a:t>
            </a:r>
            <a:r>
              <a:rPr lang="es-PE" dirty="0"/>
              <a:t> = </a:t>
            </a:r>
            <a:r>
              <a:rPr lang="es-PE" dirty="0" err="1"/>
              <a:t>Math.round</a:t>
            </a:r>
            <a:r>
              <a:rPr lang="es-PE" dirty="0"/>
              <a:t>(numero);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System.out.println</a:t>
            </a:r>
            <a:r>
              <a:rPr lang="es-PE" dirty="0"/>
              <a:t>("El número redondeado es: " + </a:t>
            </a:r>
            <a:r>
              <a:rPr lang="es-PE" dirty="0" err="1"/>
              <a:t>numeroRedondeado</a:t>
            </a:r>
            <a:r>
              <a:rPr lang="es-PE" dirty="0"/>
              <a:t>);</a:t>
            </a:r>
          </a:p>
          <a:p>
            <a:pPr marL="0" indent="0">
              <a:buNone/>
            </a:pPr>
            <a:r>
              <a:rPr lang="es-PE" dirty="0"/>
              <a:t>        }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299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330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Match</vt:lpstr>
      <vt:lpstr> ¿Qué es la clase Math?</vt:lpstr>
      <vt:lpstr>¿Para qué sirve?</vt:lpstr>
      <vt:lpstr>¿Cómo se usa?</vt:lpstr>
      <vt:lpstr>Calcular el valor absoluto de un número: </vt:lpstr>
      <vt:lpstr>Redondear un número decimal: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</dc:title>
  <dc:creator>jose</dc:creator>
  <cp:lastModifiedBy>jose</cp:lastModifiedBy>
  <cp:revision>2</cp:revision>
  <dcterms:created xsi:type="dcterms:W3CDTF">2025-03-10T19:16:19Z</dcterms:created>
  <dcterms:modified xsi:type="dcterms:W3CDTF">2025-03-10T19:18:57Z</dcterms:modified>
</cp:coreProperties>
</file>