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3A2FC-6B35-497F-ABA6-553E8E4E6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663E52-3726-4B04-BEF7-10CE6CD46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F18939-21A7-4CF4-9DEC-EDE2A2DD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EAE7-1EDD-44DE-87E7-7B8151950C87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6AA3CB-EF64-44D3-B3FB-38964B12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9A70AA-8590-4C5F-91A9-5A7D1543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2BCD-DC39-435D-AFDE-0CBA642BBD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870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930AB-5C69-40C0-B189-4BB5C888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9B3B01-C5AF-41FF-BA3C-DD0CC5D8F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3188E4-3B63-4AC5-B411-453F9A5D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EAE7-1EDD-44DE-87E7-7B8151950C87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2A90F1-24DA-44E7-9BE7-8A665A47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D075A3-9F4E-41B9-8722-7FF5EF62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2BCD-DC39-435D-AFDE-0CBA642BBD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43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13A1BC-D1B6-46FD-AEF7-92E434A21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BAFD07-D563-4B0B-B100-34AAC55C2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5D067E-3AFE-49CD-BF50-4ED29BFE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EAE7-1EDD-44DE-87E7-7B8151950C87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915846-A9BA-4A27-83A0-B4E8265D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5B7CE1-D483-4E2C-9139-03A18FDB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2BCD-DC39-435D-AFDE-0CBA642BBD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760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B88F5-3073-4483-83F4-CB1735407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C3B0AF-DF74-4144-BA72-11B6CF84E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A8C567-E08D-49A0-A62D-E94F8E1D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EAE7-1EDD-44DE-87E7-7B8151950C87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266C43-2ABA-4E74-B16E-D2F1D9C8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F2530F-5FFC-42D1-A9F0-54A0681E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2BCD-DC39-435D-AFDE-0CBA642BBD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692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B8475-7079-43B0-8980-00C3EB98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D4CF8C-997C-4E06-946E-EFFBDA3CA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CF1B44-4288-480B-AC6B-AA9561ED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EAE7-1EDD-44DE-87E7-7B8151950C87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AEBBB4-8518-4886-B732-86B40032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23267A-B4C3-4EEA-B1B2-A5B84339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2BCD-DC39-435D-AFDE-0CBA642BBD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132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56EC8-6FF6-495B-AE4F-DE0E3EB6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99FA75-29C9-4BCB-BAEA-286628AD1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2915D6-CF99-48BD-B20E-D8E41DA1F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0A14E3-ECCE-461D-8048-271F641C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EAE7-1EDD-44DE-87E7-7B8151950C87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46D93A-101F-452B-BCA0-C9BC3E70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AFE9E6-2889-4732-946A-F5E34076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2BCD-DC39-435D-AFDE-0CBA642BBD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272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964A9-1F76-4F44-83B2-4C7A6C34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D413E8-D3BF-4250-85F9-51B772D55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227207-4B39-47DF-B8BD-78B6D7171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DECC3B-D999-412F-B27D-AC7BC6513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558B46-2B2F-435E-881E-E58D9F6E5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7951D1-7072-46D8-B0B3-56336411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EAE7-1EDD-44DE-87E7-7B8151950C87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0BFC80-EBEE-4EA6-A037-5A08DC6F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7B01F1-8099-4AA4-B4FA-0433CDA3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2BCD-DC39-435D-AFDE-0CBA642BBD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031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3E0DA-7A88-4E60-9EA4-8E562593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025627-0E16-4B00-8342-A6E5AC4C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EAE7-1EDD-44DE-87E7-7B8151950C87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A6E12A-9F86-4689-819A-026BF161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5C0412-FCB9-4716-B39F-D50C49E9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2BCD-DC39-435D-AFDE-0CBA642BBD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446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5D74940-AFB3-4249-B874-4AED74DB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EAE7-1EDD-44DE-87E7-7B8151950C87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B4FCD7-4D8D-4B24-9D9B-9714B8AB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0D4F34-0071-4F8B-BBDD-74AB64D2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2BCD-DC39-435D-AFDE-0CBA642BBD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206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9779B-8FD4-48F8-A284-A75D4121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2A1E28-E764-42CE-8573-E2AAB6E7C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1957B7-9E79-4034-B55A-47AEF033F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21581E-3F0B-4C2F-9AF2-E0ECA18E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EAE7-1EDD-44DE-87E7-7B8151950C87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E0B446-82C9-499A-85F0-074EB232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5F6EF4-6DAF-4706-8AE8-7845146A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2BCD-DC39-435D-AFDE-0CBA642BBD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51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3C251-5288-4140-9D26-D1A78E5F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3370D99-4806-440D-926E-83F01BB52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B8B11E-FB53-41FD-BF7B-E3106EA7B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80B0A6-89A6-4B85-98D6-D9907979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EAE7-1EDD-44DE-87E7-7B8151950C87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F5224E-5C51-4490-9545-B628ADEE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1E3AF8-39E0-4E18-8BEE-134F9739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2BCD-DC39-435D-AFDE-0CBA642BBD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786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89B6BE0-7554-4DB3-8368-53677064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4A9C21-FF7B-4B65-8B7E-30003A9D2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152137-9B67-4CCC-84A4-4724EFC4C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FEAE7-1EDD-44DE-87E7-7B8151950C87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46F57F-AA69-4EC2-91F7-07D9687BD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81329F-C5DD-4F4B-BA4D-468581C80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A2BCD-DC39-435D-AFDE-0CBA642BBD2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720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856B3-21BA-47A9-ACA6-5A43A9CB36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6000" dirty="0" err="1"/>
              <a:t>Random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6977ED-758D-4B62-BD4D-A20A50187A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4800" dirty="0"/>
              <a:t>¿Qué es la clase </a:t>
            </a:r>
            <a:r>
              <a:rPr lang="es-ES" sz="4800" dirty="0" err="1"/>
              <a:t>Random</a:t>
            </a:r>
            <a:r>
              <a:rPr lang="es-ES" sz="4800" dirty="0"/>
              <a:t>?</a:t>
            </a:r>
            <a:endParaRPr lang="es-PE" sz="4800" dirty="0"/>
          </a:p>
        </p:txBody>
      </p:sp>
    </p:spTree>
    <p:extLst>
      <p:ext uri="{BB962C8B-B14F-4D97-AF65-F5344CB8AC3E}">
        <p14:creationId xmlns:p14="http://schemas.microsoft.com/office/powerpoint/2010/main" val="282138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A507A-773D-4B73-80B4-AA1382BC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la clase </a:t>
            </a:r>
            <a:r>
              <a:rPr lang="es-ES" dirty="0" err="1"/>
              <a:t>Random</a:t>
            </a:r>
            <a:r>
              <a:rPr lang="es-ES" dirty="0"/>
              <a:t>?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C972EF-D9C0-46C4-B7E3-5F6ADA5F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En Java, la clase </a:t>
            </a:r>
            <a:r>
              <a:rPr lang="es-ES" sz="4400" dirty="0" err="1"/>
              <a:t>Random</a:t>
            </a:r>
            <a:r>
              <a:rPr lang="es-ES" sz="4400" dirty="0"/>
              <a:t> se utiliza para generar números aleatorios. Imagina que tienes una caja llena de números, y cada vez que sacas uno, no sabes cuál será. La clase </a:t>
            </a:r>
            <a:r>
              <a:rPr lang="es-ES" sz="4400" dirty="0" err="1"/>
              <a:t>Random</a:t>
            </a:r>
            <a:r>
              <a:rPr lang="es-ES" sz="4400" dirty="0"/>
              <a:t> simula esa caja, permitiéndote obtener números aleatorios cuando los necesites.</a:t>
            </a:r>
            <a:endParaRPr lang="es-PE" sz="4400" dirty="0"/>
          </a:p>
        </p:txBody>
      </p:sp>
    </p:spTree>
    <p:extLst>
      <p:ext uri="{BB962C8B-B14F-4D97-AF65-F5344CB8AC3E}">
        <p14:creationId xmlns:p14="http://schemas.microsoft.com/office/powerpoint/2010/main" val="181731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17268-ABEA-4DE8-9BDD-6F76BE41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¿</a:t>
            </a:r>
            <a:r>
              <a:rPr lang="es-PE" b="1" dirty="0">
                <a:solidFill>
                  <a:srgbClr val="FF0000"/>
                </a:solidFill>
                <a:latin typeface="Arial Narrow" panose="020B0606020202030204" pitchFamily="34" charset="0"/>
              </a:rPr>
              <a:t>Para qué sirve?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E12D7-B409-458C-B96F-BBE93804C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La clase </a:t>
            </a:r>
            <a:r>
              <a:rPr lang="es-ES" sz="3600" dirty="0" err="1"/>
              <a:t>Random</a:t>
            </a:r>
            <a:r>
              <a:rPr lang="es-ES" sz="3600" dirty="0"/>
              <a:t> es útil en muchas situaciones, como por ejemplo:</a:t>
            </a:r>
          </a:p>
          <a:p>
            <a:r>
              <a:rPr lang="es-ES" sz="3600" b="1" dirty="0">
                <a:solidFill>
                  <a:srgbClr val="FF0000"/>
                </a:solidFill>
              </a:rPr>
              <a:t>Juegos: </a:t>
            </a:r>
            <a:r>
              <a:rPr lang="es-ES" sz="3600" dirty="0"/>
              <a:t>Para simular el lanzamiento de dados, cartas, o cualquier evento aleatorio.</a:t>
            </a:r>
          </a:p>
          <a:p>
            <a:r>
              <a:rPr lang="es-ES" sz="3600" b="1" dirty="0">
                <a:solidFill>
                  <a:srgbClr val="FF0000"/>
                </a:solidFill>
              </a:rPr>
              <a:t>Simulaciones: </a:t>
            </a:r>
            <a:r>
              <a:rPr lang="es-ES" sz="3600" dirty="0"/>
              <a:t>Para modelar situaciones del mundo real donde intervienen el azar.</a:t>
            </a:r>
          </a:p>
          <a:p>
            <a:r>
              <a:rPr lang="es-ES" sz="4000" b="1" dirty="0">
                <a:solidFill>
                  <a:srgbClr val="FF0000"/>
                </a:solidFill>
              </a:rPr>
              <a:t>Pruebas: </a:t>
            </a:r>
            <a:r>
              <a:rPr lang="es-ES" sz="3600" dirty="0"/>
              <a:t>Para generar datos de prueba aleatorios.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181290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8D711-E257-4B71-8768-A44DED9A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¿Cómo se usa?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0389D2-2A2F-4225-A5B8-21FA27E8D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4000" dirty="0"/>
              <a:t>Importar la clase:</a:t>
            </a:r>
          </a:p>
          <a:p>
            <a:pPr marL="457200" lvl="1" indent="0">
              <a:buNone/>
            </a:pPr>
            <a:r>
              <a:rPr lang="es-ES" sz="3600" dirty="0"/>
              <a:t>Al principio de tu código, necesitas decirle a Java que vas a usar la clase </a:t>
            </a:r>
            <a:r>
              <a:rPr lang="es-ES" sz="3600" dirty="0" err="1"/>
              <a:t>Random</a:t>
            </a:r>
            <a:r>
              <a:rPr lang="es-ES" sz="3600" dirty="0"/>
              <a:t>. </a:t>
            </a:r>
          </a:p>
          <a:p>
            <a:pPr marL="457200" lvl="1" indent="0">
              <a:buNone/>
            </a:pPr>
            <a:r>
              <a:rPr lang="es-ES" sz="3600" dirty="0"/>
              <a:t>Para ello, escribe:</a:t>
            </a:r>
            <a:endParaRPr lang="es-PE" sz="3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7337068-A11D-46A4-8FB8-63E14E3B6373}"/>
              </a:ext>
            </a:extLst>
          </p:cNvPr>
          <p:cNvSpPr txBox="1"/>
          <p:nvPr/>
        </p:nvSpPr>
        <p:spPr>
          <a:xfrm>
            <a:off x="2321169" y="4352986"/>
            <a:ext cx="8637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800" dirty="0" err="1">
                <a:solidFill>
                  <a:srgbClr val="FF0000"/>
                </a:solidFill>
              </a:rPr>
              <a:t>import</a:t>
            </a:r>
            <a:r>
              <a:rPr lang="es-PE" sz="4800" dirty="0">
                <a:solidFill>
                  <a:srgbClr val="FF0000"/>
                </a:solidFill>
              </a:rPr>
              <a:t> </a:t>
            </a:r>
            <a:r>
              <a:rPr lang="es-PE" sz="4800" dirty="0" err="1">
                <a:solidFill>
                  <a:srgbClr val="FF0000"/>
                </a:solidFill>
              </a:rPr>
              <a:t>java.util.Random</a:t>
            </a:r>
            <a:r>
              <a:rPr lang="es-PE" sz="48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553B647-A825-499C-874D-E97C4F0B9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Luego, creas un objeto de la clase </a:t>
            </a:r>
            <a:r>
              <a:rPr kumimoji="0" lang="es-PE" altLang="es-P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r>
              <a:rPr kumimoji="0" lang="es-PE" altLang="es-P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 Este objeto será tu "generador de números aleatorios": </a:t>
            </a: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41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626DA-532A-4DCF-A670-001C023D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¿Cómo se usa?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EB667E-0491-4DF3-851E-A85DCC246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2. Crear un objeto </a:t>
            </a:r>
            <a:r>
              <a:rPr lang="es-PE" dirty="0" err="1"/>
              <a:t>Random</a:t>
            </a:r>
            <a:r>
              <a:rPr lang="es-PE" dirty="0"/>
              <a:t>:</a:t>
            </a:r>
          </a:p>
          <a:p>
            <a:pPr lvl="1"/>
            <a:r>
              <a:rPr lang="es-ES" dirty="0"/>
              <a:t>Luego, creas un objeto de la clase </a:t>
            </a:r>
            <a:r>
              <a:rPr lang="es-ES" dirty="0" err="1"/>
              <a:t>Random</a:t>
            </a:r>
            <a:r>
              <a:rPr lang="es-ES" dirty="0"/>
              <a:t>. Este objeto será tu "generador de números aleatorios":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B207A4-4798-4D64-8B10-06E3EB63DEA1}"/>
              </a:ext>
            </a:extLst>
          </p:cNvPr>
          <p:cNvSpPr txBox="1"/>
          <p:nvPr/>
        </p:nvSpPr>
        <p:spPr>
          <a:xfrm>
            <a:off x="2391508" y="3742006"/>
            <a:ext cx="7638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dirty="0" err="1">
                <a:solidFill>
                  <a:srgbClr val="FF0000"/>
                </a:solidFill>
              </a:rPr>
              <a:t>Random</a:t>
            </a:r>
            <a:r>
              <a:rPr lang="es-PE" sz="3600" dirty="0">
                <a:solidFill>
                  <a:srgbClr val="FF0000"/>
                </a:solidFill>
              </a:rPr>
              <a:t> generador = new </a:t>
            </a:r>
            <a:r>
              <a:rPr lang="es-PE" sz="3600" dirty="0" err="1">
                <a:solidFill>
                  <a:srgbClr val="FF0000"/>
                </a:solidFill>
              </a:rPr>
              <a:t>Random</a:t>
            </a:r>
            <a:r>
              <a:rPr lang="es-PE" sz="3600" dirty="0">
                <a:solidFill>
                  <a:srgbClr val="FF0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526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1B38E-FD84-44D8-A387-19922151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¿Cómo se usa?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B91593-1021-489F-9C56-107D571B97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305" y="1828577"/>
            <a:ext cx="11077135" cy="39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Generar números aleatorios: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Ahora, puedes usar el objeto </a:t>
            </a:r>
            <a:r>
              <a:rPr kumimoji="0" lang="es-PE" altLang="es-P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generador</a:t>
            </a:r>
            <a:r>
              <a:rPr kumimoji="0" lang="es-PE" altLang="es-P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para obtener números aleatorios. Aquí tienes algunos ejemplos: </a:t>
            </a:r>
            <a:endParaRPr kumimoji="0" lang="es-PE" altLang="es-P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generador.nextInt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()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: </a:t>
            </a: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Genera un número entero aleatorio.</a:t>
            </a: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generador.nextInt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(10)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: </a:t>
            </a: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Genera un número entero aleatorio entre 0 y 9.</a:t>
            </a: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generador.nextDouble</a:t>
            </a: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()</a:t>
            </a: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: </a:t>
            </a: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Genera un número decimal aleatorio entre 0.0 y 1.0.</a:t>
            </a:r>
            <a:endParaRPr kumimoji="0" lang="es-PE" altLang="es-P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22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BE079-32F9-41A5-BF64-E168AE4A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</a:t>
            </a:r>
            <a:r>
              <a:rPr lang="es-PE" dirty="0"/>
              <a:t>Lanzar un dado: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30AEDC-6CDA-4870-A3AE-C9FFD74BA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271" y="1558339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PE" b="1" dirty="0" err="1">
                <a:solidFill>
                  <a:srgbClr val="FF0000"/>
                </a:solidFill>
              </a:rPr>
              <a:t>import</a:t>
            </a:r>
            <a:r>
              <a:rPr lang="es-PE" b="1" dirty="0">
                <a:solidFill>
                  <a:srgbClr val="FF0000"/>
                </a:solidFill>
              </a:rPr>
              <a:t> </a:t>
            </a:r>
            <a:r>
              <a:rPr lang="es-PE" b="1" dirty="0" err="1">
                <a:solidFill>
                  <a:srgbClr val="FF0000"/>
                </a:solidFill>
              </a:rPr>
              <a:t>java.util.Random</a:t>
            </a:r>
            <a:r>
              <a:rPr lang="es-PE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    </a:t>
            </a:r>
            <a:r>
              <a:rPr lang="es-PE" dirty="0" err="1">
                <a:solidFill>
                  <a:srgbClr val="7030A0"/>
                </a:solidFill>
              </a:rPr>
              <a:t>public</a:t>
            </a:r>
            <a:r>
              <a:rPr lang="es-PE" dirty="0"/>
              <a:t> </a:t>
            </a:r>
            <a:r>
              <a:rPr lang="es-PE" dirty="0" err="1"/>
              <a:t>class</a:t>
            </a:r>
            <a:r>
              <a:rPr lang="es-PE" dirty="0"/>
              <a:t> </a:t>
            </a:r>
            <a:r>
              <a:rPr lang="es-PE" b="1" dirty="0" err="1">
                <a:solidFill>
                  <a:srgbClr val="FF0000"/>
                </a:solidFill>
              </a:rPr>
              <a:t>LanzarDado</a:t>
            </a:r>
            <a:r>
              <a:rPr lang="es-PE" dirty="0"/>
              <a:t> {</a:t>
            </a:r>
          </a:p>
          <a:p>
            <a:pPr marL="0" indent="0">
              <a:buNone/>
            </a:pPr>
            <a:r>
              <a:rPr lang="es-PE" dirty="0"/>
              <a:t>        </a:t>
            </a:r>
            <a:r>
              <a:rPr lang="es-PE" dirty="0" err="1"/>
              <a:t>public</a:t>
            </a:r>
            <a:r>
              <a:rPr lang="es-PE" dirty="0"/>
              <a:t> </a:t>
            </a:r>
            <a:r>
              <a:rPr lang="es-PE" dirty="0" err="1"/>
              <a:t>static</a:t>
            </a:r>
            <a:r>
              <a:rPr lang="es-PE" dirty="0"/>
              <a:t> </a:t>
            </a:r>
            <a:r>
              <a:rPr lang="es-PE" dirty="0" err="1"/>
              <a:t>void</a:t>
            </a:r>
            <a:r>
              <a:rPr lang="es-PE" dirty="0"/>
              <a:t> </a:t>
            </a:r>
            <a:r>
              <a:rPr lang="es-PE" dirty="0" err="1"/>
              <a:t>main</a:t>
            </a:r>
            <a:r>
              <a:rPr lang="es-PE" dirty="0"/>
              <a:t>(</a:t>
            </a:r>
            <a:r>
              <a:rPr lang="es-PE" dirty="0" err="1"/>
              <a:t>String</a:t>
            </a:r>
            <a:r>
              <a:rPr lang="es-PE" dirty="0"/>
              <a:t>[] </a:t>
            </a:r>
            <a:r>
              <a:rPr lang="es-PE" dirty="0" err="1"/>
              <a:t>args</a:t>
            </a:r>
            <a:r>
              <a:rPr lang="es-PE" dirty="0"/>
              <a:t>) {</a:t>
            </a:r>
          </a:p>
          <a:p>
            <a:pPr marL="0" indent="0">
              <a:buNone/>
            </a:pPr>
            <a:r>
              <a:rPr lang="es-PE" dirty="0"/>
              <a:t>            </a:t>
            </a:r>
            <a:r>
              <a:rPr lang="es-PE" dirty="0" err="1"/>
              <a:t>Random</a:t>
            </a:r>
            <a:r>
              <a:rPr lang="es-PE" dirty="0"/>
              <a:t> generador = new </a:t>
            </a:r>
            <a:r>
              <a:rPr lang="es-PE" dirty="0" err="1"/>
              <a:t>Random</a:t>
            </a:r>
            <a:r>
              <a:rPr lang="es-PE" dirty="0"/>
              <a:t>();</a:t>
            </a:r>
          </a:p>
          <a:p>
            <a:pPr marL="0" indent="0">
              <a:buNone/>
            </a:pPr>
            <a:r>
              <a:rPr lang="es-PE" dirty="0"/>
              <a:t>            </a:t>
            </a:r>
            <a:r>
              <a:rPr lang="es-PE" dirty="0" err="1"/>
              <a:t>int</a:t>
            </a:r>
            <a:r>
              <a:rPr lang="es-PE" dirty="0"/>
              <a:t> dado = </a:t>
            </a:r>
            <a:r>
              <a:rPr lang="es-PE" dirty="0" err="1"/>
              <a:t>generador.nextInt</a:t>
            </a:r>
            <a:r>
              <a:rPr lang="es-PE" dirty="0"/>
              <a:t>(6) + 1; </a:t>
            </a:r>
            <a:r>
              <a:rPr lang="es-PE" b="1" dirty="0">
                <a:solidFill>
                  <a:srgbClr val="FF0000"/>
                </a:solidFill>
              </a:rPr>
              <a:t>// Genera un número entre 1 y 6</a:t>
            </a:r>
          </a:p>
          <a:p>
            <a:pPr marL="0" indent="0">
              <a:buNone/>
            </a:pPr>
            <a:r>
              <a:rPr lang="es-PE" dirty="0"/>
              <a:t>            </a:t>
            </a:r>
            <a:r>
              <a:rPr lang="es-PE" dirty="0" err="1"/>
              <a:t>System.out.println</a:t>
            </a:r>
            <a:r>
              <a:rPr lang="es-PE" dirty="0"/>
              <a:t>("El dado cayó en: " + dado);</a:t>
            </a:r>
          </a:p>
          <a:p>
            <a:pPr marL="0" indent="0">
              <a:buNone/>
            </a:pPr>
            <a:r>
              <a:rPr lang="es-PE" dirty="0"/>
              <a:t>        }</a:t>
            </a:r>
          </a:p>
          <a:p>
            <a:pPr marL="0" indent="0">
              <a:buNone/>
            </a:pPr>
            <a:r>
              <a:rPr lang="es-PE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90859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004E8-0C98-417F-AF74-76770F70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Generar un número aleatorio entre 1 y 100: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222D1-7703-4A0C-A97E-40166C8B5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PE" dirty="0" err="1">
                <a:solidFill>
                  <a:srgbClr val="FF0000"/>
                </a:solidFill>
              </a:rPr>
              <a:t>import</a:t>
            </a:r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err="1">
                <a:solidFill>
                  <a:srgbClr val="FF0000"/>
                </a:solidFill>
              </a:rPr>
              <a:t>java.util.Random</a:t>
            </a:r>
            <a:r>
              <a:rPr lang="es-PE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    </a:t>
            </a:r>
            <a:r>
              <a:rPr lang="es-PE" dirty="0" err="1"/>
              <a:t>public</a:t>
            </a:r>
            <a:r>
              <a:rPr lang="es-PE" dirty="0"/>
              <a:t> </a:t>
            </a:r>
            <a:r>
              <a:rPr lang="es-PE" dirty="0" err="1"/>
              <a:t>class</a:t>
            </a:r>
            <a:r>
              <a:rPr lang="es-PE" dirty="0"/>
              <a:t> </a:t>
            </a:r>
            <a:r>
              <a:rPr lang="es-PE" dirty="0" err="1"/>
              <a:t>NumeroAleatorio</a:t>
            </a:r>
            <a:r>
              <a:rPr lang="es-PE" dirty="0"/>
              <a:t> {</a:t>
            </a:r>
          </a:p>
          <a:p>
            <a:pPr marL="0" indent="0">
              <a:buNone/>
            </a:pPr>
            <a:r>
              <a:rPr lang="es-PE" dirty="0"/>
              <a:t>        </a:t>
            </a:r>
            <a:r>
              <a:rPr lang="es-PE" dirty="0" err="1"/>
              <a:t>public</a:t>
            </a:r>
            <a:r>
              <a:rPr lang="es-PE" dirty="0"/>
              <a:t> </a:t>
            </a:r>
            <a:r>
              <a:rPr lang="es-PE" dirty="0" err="1"/>
              <a:t>static</a:t>
            </a:r>
            <a:r>
              <a:rPr lang="es-PE" dirty="0"/>
              <a:t> </a:t>
            </a:r>
            <a:r>
              <a:rPr lang="es-PE" dirty="0" err="1"/>
              <a:t>void</a:t>
            </a:r>
            <a:r>
              <a:rPr lang="es-PE" dirty="0"/>
              <a:t> </a:t>
            </a:r>
            <a:r>
              <a:rPr lang="es-PE" dirty="0" err="1"/>
              <a:t>main</a:t>
            </a:r>
            <a:r>
              <a:rPr lang="es-PE" dirty="0"/>
              <a:t>(</a:t>
            </a:r>
            <a:r>
              <a:rPr lang="es-PE" dirty="0" err="1"/>
              <a:t>String</a:t>
            </a:r>
            <a:r>
              <a:rPr lang="es-PE" dirty="0"/>
              <a:t>[] </a:t>
            </a:r>
            <a:r>
              <a:rPr lang="es-PE" dirty="0" err="1"/>
              <a:t>args</a:t>
            </a:r>
            <a:r>
              <a:rPr lang="es-PE" dirty="0"/>
              <a:t>) {</a:t>
            </a:r>
          </a:p>
          <a:p>
            <a:pPr marL="0" indent="0">
              <a:buNone/>
            </a:pPr>
            <a:r>
              <a:rPr lang="es-PE" dirty="0"/>
              <a:t>            </a:t>
            </a:r>
            <a:r>
              <a:rPr lang="es-PE" dirty="0" err="1"/>
              <a:t>Random</a:t>
            </a:r>
            <a:r>
              <a:rPr lang="es-PE" dirty="0"/>
              <a:t> generador = new </a:t>
            </a:r>
            <a:r>
              <a:rPr lang="es-PE" dirty="0" err="1"/>
              <a:t>Random</a:t>
            </a:r>
            <a:r>
              <a:rPr lang="es-PE" dirty="0"/>
              <a:t>();</a:t>
            </a:r>
          </a:p>
          <a:p>
            <a:pPr marL="0" indent="0">
              <a:buNone/>
            </a:pPr>
            <a:r>
              <a:rPr lang="es-PE" dirty="0"/>
              <a:t>            </a:t>
            </a:r>
            <a:r>
              <a:rPr lang="es-PE" dirty="0" err="1"/>
              <a:t>int</a:t>
            </a:r>
            <a:r>
              <a:rPr lang="es-PE" dirty="0"/>
              <a:t> numero = </a:t>
            </a:r>
            <a:r>
              <a:rPr lang="es-PE" dirty="0" err="1"/>
              <a:t>generador.nextInt</a:t>
            </a:r>
            <a:r>
              <a:rPr lang="es-PE" dirty="0"/>
              <a:t>(100) + 1; // Genera un número entre 1 y 100</a:t>
            </a:r>
          </a:p>
          <a:p>
            <a:pPr marL="0" indent="0">
              <a:buNone/>
            </a:pPr>
            <a:r>
              <a:rPr lang="es-PE" dirty="0"/>
              <a:t>            </a:t>
            </a:r>
            <a:r>
              <a:rPr lang="es-PE" dirty="0" err="1"/>
              <a:t>System.out.println</a:t>
            </a:r>
            <a:r>
              <a:rPr lang="es-PE" dirty="0"/>
              <a:t>("El número aleatorio es: " + numero);</a:t>
            </a:r>
          </a:p>
          <a:p>
            <a:pPr marL="0" indent="0">
              <a:buNone/>
            </a:pPr>
            <a:r>
              <a:rPr lang="es-PE" dirty="0"/>
              <a:t>        }</a:t>
            </a:r>
          </a:p>
          <a:p>
            <a:pPr marL="0" indent="0">
              <a:buNone/>
            </a:pPr>
            <a:r>
              <a:rPr lang="es-PE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22414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442</Words>
  <Application>Microsoft Office PowerPoint</Application>
  <PresentationFormat>Panorámica</PresentationFormat>
  <Paragraphs>45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Arial Unicode MS</vt:lpstr>
      <vt:lpstr>Calibri</vt:lpstr>
      <vt:lpstr>Calibri Light</vt:lpstr>
      <vt:lpstr>Tema de Office</vt:lpstr>
      <vt:lpstr>Random</vt:lpstr>
      <vt:lpstr>¿Qué es la clase Random?</vt:lpstr>
      <vt:lpstr>¿Para qué sirve?</vt:lpstr>
      <vt:lpstr>¿Cómo se usa?</vt:lpstr>
      <vt:lpstr>¿Cómo se usa?</vt:lpstr>
      <vt:lpstr>¿Cómo se usa?</vt:lpstr>
      <vt:lpstr>Ejemplo: Lanzar un dado:</vt:lpstr>
      <vt:lpstr>Generar un número aleatorio entre 1 y 100: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</dc:creator>
  <cp:lastModifiedBy>jose</cp:lastModifiedBy>
  <cp:revision>2</cp:revision>
  <dcterms:created xsi:type="dcterms:W3CDTF">2025-03-10T19:00:24Z</dcterms:created>
  <dcterms:modified xsi:type="dcterms:W3CDTF">2025-03-10T19:06:56Z</dcterms:modified>
</cp:coreProperties>
</file>