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BAF94-FF03-4866-9617-F83D1B3D0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0ACC2-5F61-40D3-ADBF-A647B48CA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006F6-2C62-4FC4-815B-CA59CFE5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987A3-7099-40D9-A60A-D0623B7C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5812AE-F2C7-4A4F-8BF4-25C2B746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5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68C29-A912-455E-86E3-61F3D7CB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5038EE-B095-420B-B96F-5D5865131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B2F64-BFF3-4B3C-A85F-F36BB75F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49E52C-E832-40F6-A368-6DE0A677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76EDB-67FE-4582-BB7A-D28A8472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088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66F43E-4D14-44E7-8D8F-D73A1A296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F8DDEB-F630-4C65-94A3-9FB1A0017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925FCA-76E0-4B9F-B98E-6273D855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F2D160-64A1-43D2-8714-12744B0A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07228-BEC2-4AD0-8144-79BE66D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77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BE174-89EE-40C9-AF11-92DCD60C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35506-6FEA-4AC2-BBCB-1E15D989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43F01-766E-4757-A1D9-2705F0D4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2E030-F1AB-4DC1-B7EE-D009035B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999C21-0986-4306-85DC-4E539AD0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60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20609-B944-4E2E-AE98-18C8836E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8C034D-A87D-4A22-BE01-F35E702E2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6CB29-999F-4153-82A3-64920077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164F1-DEA1-423C-91F7-92BD1F63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09FD98-E3C7-48C2-B379-980ABDF1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6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C5A2C-4B74-42F1-A97A-7E1DB070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8B066-A895-4BFD-80AB-F4EEBCADF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671CF-3387-407D-8F3B-240BCAEF4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A4717-425F-4DC2-8963-5DC30F70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CBFCAD-B672-4D1D-A1EF-3356DA47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DC66FA-9A1B-48D1-92A7-221F4E13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11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D657D-BC91-4B2B-80C7-C86EBBF2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3A0AC0-2D7A-4980-AC9C-7A001A1C7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3D8B32-936B-4287-B9CD-9D59327B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DBC26E5-E1B3-4B84-9B70-E2CAC1A50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F9F79-F196-4F60-94BE-5E98C063B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C6B948-52B8-4D6E-AAE2-FEC2A53D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AFBE20-B119-4E3A-9D3B-720790AC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029F06-9246-4E42-AE3D-4F0B8F87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338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D0419-17AE-4BD7-981B-3E5AF0B0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95729F-02E8-42E3-A1EB-3D17F9D2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85CDD0-91D2-4B90-8F1F-DE263C0A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18D831-EDEF-4D9F-B550-73859955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78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35AEC1-68C0-4481-9C59-8AB7209A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79DA55-D4D8-4045-AACE-6209EC91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E0D011-4162-4F3E-8719-3DDBEF47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70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A7CF9-335C-4E09-8390-62D88B8D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7E7B8-8DE6-425E-846E-F2D845389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117180-26A8-4697-957E-08CCA60A8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237700-7F02-4F1F-A713-AF1C2573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1E8B7-414A-4FF0-981C-3478A01C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58F78-F1A0-4AFE-9961-676BAC3F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781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834DF-FD63-4162-B50F-80BD0316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71485A-8720-40E7-B10C-F5A9BC70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2133B3-3113-4AA1-B73F-17243F26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E3E138-EF87-4C04-9183-3039EB15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5683CB-F235-40AC-9104-1C524017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51F93B-A451-415B-8650-6049FA4E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56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226F83-5EAE-4054-A051-9D8DE060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83B41B-3E01-4019-8DAA-B059581C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1A5AAF-A903-4155-924C-A5B723B31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7142E-AA93-40FB-B4BF-AE3B5E4A9E96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F89AFA-D502-4F58-BAFF-C4B79849B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3BBD9-62BF-4932-9A9A-E1151F64E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3629-ACD8-4351-AC42-906C339B92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403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1AB57-8FA9-4B20-97C7-0925A251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4C2DB-5E2F-40DC-B414-9DE7ED7F3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Expresiones booleanas y construcciones </a:t>
            </a:r>
            <a:r>
              <a:rPr lang="es-ES" dirty="0" err="1"/>
              <a:t>If</a:t>
            </a:r>
            <a:r>
              <a:rPr lang="es-ES" dirty="0"/>
              <a:t>/</a:t>
            </a:r>
            <a:r>
              <a:rPr lang="es-ES" dirty="0" err="1"/>
              <a:t>Else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574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BBC7D-C3CB-4168-87CA-1F5495B5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Expresiones booleanas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543DF0-F2D3-4295-8224-9BCB5847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43" y="1488000"/>
            <a:ext cx="10515600" cy="2225871"/>
          </a:xfrm>
        </p:spPr>
        <p:txBody>
          <a:bodyPr/>
          <a:lstStyle/>
          <a:p>
            <a:r>
              <a:rPr lang="es-ES" dirty="0"/>
              <a:t>Una expresión booleana es una expresión que evalúa a verdadero (true) o falso (false). Son como preguntas que solo tienen dos respuestas posibles: sí o </a:t>
            </a:r>
            <a:r>
              <a:rPr lang="es-ES" dirty="0" err="1"/>
              <a:t>no.Operadores</a:t>
            </a:r>
            <a:r>
              <a:rPr lang="es-ES" dirty="0"/>
              <a:t> </a:t>
            </a:r>
            <a:r>
              <a:rPr lang="es-ES" dirty="0" err="1"/>
              <a:t>booleanos:Para</a:t>
            </a:r>
            <a:r>
              <a:rPr lang="es-ES" dirty="0"/>
              <a:t> construir expresiones booleanas, utilizamos operadores de comparación y operadores lógicos: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795385-B4A5-4155-B215-2E29E7519BF9}"/>
              </a:ext>
            </a:extLst>
          </p:cNvPr>
          <p:cNvSpPr txBox="1"/>
          <p:nvPr/>
        </p:nvSpPr>
        <p:spPr>
          <a:xfrm>
            <a:off x="1077349" y="3868615"/>
            <a:ext cx="34383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Operadores de comparación</a:t>
            </a:r>
          </a:p>
          <a:p>
            <a:r>
              <a:rPr lang="es-PE" sz="2000" dirty="0"/>
              <a:t>:== (igual a)</a:t>
            </a:r>
          </a:p>
          <a:p>
            <a:r>
              <a:rPr lang="es-PE" sz="2000" dirty="0"/>
              <a:t>!= (no igual a)</a:t>
            </a:r>
          </a:p>
          <a:p>
            <a:r>
              <a:rPr lang="es-PE" sz="2000" dirty="0"/>
              <a:t>(mayor que)</a:t>
            </a:r>
          </a:p>
          <a:p>
            <a:r>
              <a:rPr lang="es-PE" sz="2000" dirty="0"/>
              <a:t>&lt; (menor que)</a:t>
            </a:r>
          </a:p>
          <a:p>
            <a:r>
              <a:rPr lang="es-PE" sz="2000" dirty="0"/>
              <a:t>&gt;= (mayor o igual que)</a:t>
            </a:r>
          </a:p>
          <a:p>
            <a:r>
              <a:rPr lang="es-PE" sz="2000" dirty="0"/>
              <a:t>&lt;= (menor o igual que)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4901E84-1122-4E6C-9E16-ED8A70C5EAE1}"/>
              </a:ext>
            </a:extLst>
          </p:cNvPr>
          <p:cNvSpPr txBox="1"/>
          <p:nvPr/>
        </p:nvSpPr>
        <p:spPr>
          <a:xfrm>
            <a:off x="5008098" y="3868615"/>
            <a:ext cx="3545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Operadores lógicos:</a:t>
            </a:r>
          </a:p>
          <a:p>
            <a:r>
              <a:rPr lang="es-PE" sz="2800" dirty="0"/>
              <a:t>&amp;&amp; (y lógico)</a:t>
            </a:r>
          </a:p>
          <a:p>
            <a:r>
              <a:rPr lang="es-PE" sz="2800" dirty="0"/>
              <a:t>|| (o lógico)</a:t>
            </a:r>
          </a:p>
          <a:p>
            <a:r>
              <a:rPr lang="es-PE" sz="2800" dirty="0"/>
              <a:t>! (no lógico)  </a:t>
            </a:r>
          </a:p>
        </p:txBody>
      </p:sp>
    </p:spTree>
    <p:extLst>
      <p:ext uri="{BB962C8B-B14F-4D97-AF65-F5344CB8AC3E}">
        <p14:creationId xmlns:p14="http://schemas.microsoft.com/office/powerpoint/2010/main" val="110322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8444D-04A2-4E08-B19C-5D3BFC39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Construcciones </a:t>
            </a:r>
            <a:r>
              <a:rPr lang="es-PE" dirty="0" err="1"/>
              <a:t>if</a:t>
            </a:r>
            <a:r>
              <a:rPr lang="es-PE" dirty="0"/>
              <a:t>/</a:t>
            </a:r>
            <a:r>
              <a:rPr lang="es-PE" dirty="0" err="1"/>
              <a:t>else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E2D13-1220-4E83-86E2-B6D76A5D1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son?</a:t>
            </a:r>
          </a:p>
          <a:p>
            <a:r>
              <a:rPr lang="es-ES" dirty="0"/>
              <a:t>Las construcciones </a:t>
            </a:r>
            <a:r>
              <a:rPr lang="es-ES" dirty="0" err="1"/>
              <a:t>if</a:t>
            </a:r>
            <a:r>
              <a:rPr lang="es-ES" dirty="0"/>
              <a:t>/</a:t>
            </a:r>
            <a:r>
              <a:rPr lang="es-ES" dirty="0" err="1"/>
              <a:t>else</a:t>
            </a:r>
            <a:r>
              <a:rPr lang="es-ES" dirty="0"/>
              <a:t> permiten que tu programa tome decisiones y ejecute diferentes bloques de código según si una condición es verdadera o falsa.</a:t>
            </a:r>
          </a:p>
          <a:p>
            <a:r>
              <a:rPr lang="es-ES" dirty="0"/>
              <a:t>Estructura </a:t>
            </a:r>
            <a:r>
              <a:rPr lang="es-ES" dirty="0" err="1"/>
              <a:t>básica:if</a:t>
            </a:r>
            <a:r>
              <a:rPr lang="es-ES" dirty="0"/>
              <a:t> (condición) { // Código a ejecutar si la condición es verdadera } </a:t>
            </a:r>
            <a:r>
              <a:rPr lang="es-ES" dirty="0" err="1"/>
              <a:t>else</a:t>
            </a:r>
            <a:r>
              <a:rPr lang="es-ES" dirty="0"/>
              <a:t> { // Código a ejecutar si la condición es falsa }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3975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19E0E-1A38-4150-9897-130F3312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4520C5-6AA9-4EE7-B37E-D6141A71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Ejemplo 1.Javaint edad = 18;if (edad &gt;= 18) {    </a:t>
            </a:r>
            <a:r>
              <a:rPr lang="es-PE" dirty="0" err="1"/>
              <a:t>System.out.println</a:t>
            </a:r>
            <a:r>
              <a:rPr lang="es-PE" dirty="0"/>
              <a:t>("Eres mayor de edad.");} </a:t>
            </a:r>
            <a:r>
              <a:rPr lang="es-PE" dirty="0" err="1"/>
              <a:t>else</a:t>
            </a:r>
            <a:r>
              <a:rPr lang="es-PE" dirty="0"/>
              <a:t> {    </a:t>
            </a:r>
            <a:r>
              <a:rPr lang="es-PE" dirty="0" err="1"/>
              <a:t>System.out.println</a:t>
            </a:r>
            <a:r>
              <a:rPr lang="es-PE" dirty="0"/>
              <a:t>("Eres menor de edad.");}</a:t>
            </a:r>
          </a:p>
        </p:txBody>
      </p:sp>
    </p:spTree>
    <p:extLst>
      <p:ext uri="{BB962C8B-B14F-4D97-AF65-F5344CB8AC3E}">
        <p14:creationId xmlns:p14="http://schemas.microsoft.com/office/powerpoint/2010/main" val="374075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D78E-E4B6-4AF5-B678-69FC4F1B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5BF1A0-FF84-481F-936F-F6F4FB3D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err="1"/>
              <a:t>int</a:t>
            </a:r>
            <a:r>
              <a:rPr lang="es-PE" dirty="0"/>
              <a:t> numero = 7;</a:t>
            </a:r>
          </a:p>
          <a:p>
            <a:r>
              <a:rPr lang="es-PE" dirty="0" err="1"/>
              <a:t>if</a:t>
            </a:r>
            <a:r>
              <a:rPr lang="es-PE" dirty="0"/>
              <a:t> (numero % 2 == 0) {</a:t>
            </a:r>
          </a:p>
          <a:p>
            <a:r>
              <a:rPr lang="es-PE" dirty="0"/>
              <a:t>    </a:t>
            </a:r>
            <a:r>
              <a:rPr lang="es-PE" dirty="0" err="1"/>
              <a:t>System.out.println</a:t>
            </a:r>
            <a:r>
              <a:rPr lang="es-PE" dirty="0"/>
              <a:t>("El número es par.");</a:t>
            </a:r>
          </a:p>
          <a:p>
            <a:r>
              <a:rPr lang="es-PE" dirty="0"/>
              <a:t>} </a:t>
            </a:r>
            <a:r>
              <a:rPr lang="es-PE" dirty="0" err="1"/>
              <a:t>else</a:t>
            </a:r>
            <a:r>
              <a:rPr lang="es-PE" dirty="0"/>
              <a:t> {</a:t>
            </a:r>
          </a:p>
          <a:p>
            <a:r>
              <a:rPr lang="es-PE" dirty="0"/>
              <a:t>    </a:t>
            </a:r>
            <a:r>
              <a:rPr lang="es-PE" dirty="0" err="1"/>
              <a:t>System.out.println</a:t>
            </a:r>
            <a:r>
              <a:rPr lang="es-PE" dirty="0"/>
              <a:t>("El número es impar.");</a:t>
            </a:r>
          </a:p>
          <a:p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2410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257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Expresiones booleanas</vt:lpstr>
      <vt:lpstr>Construcciones if/else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2</cp:revision>
  <dcterms:created xsi:type="dcterms:W3CDTF">2025-03-10T19:28:23Z</dcterms:created>
  <dcterms:modified xsi:type="dcterms:W3CDTF">2025-03-10T19:33:56Z</dcterms:modified>
</cp:coreProperties>
</file>