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483A7-AEC9-45BA-9F7A-2377D325E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8E6AB-5BFC-4652-A52F-74FB2E62A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2762D-F7E4-43A7-93DC-6944D926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5A76A-6398-4F26-B1E2-B35B45C7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601B9-D672-46B7-AA97-2F6B5168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451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1A65E-995E-4A19-96AA-AFD8E0A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96F19A-1ED9-4802-A9EC-5B40216C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FCDF25-9376-42C8-9427-F790354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80C28-9570-4623-85AF-684A7A57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BBBD95-4443-4F7A-929D-8E94BB1E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9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F6CC77-D6AC-492C-8BE7-293DDCD99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9384D4-E0FE-4E4C-93BA-D3C451297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B72A8-B1BD-4EA5-8509-045EED5E2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7B1510-1344-448F-A5E5-B0B4FEF1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D02F9-B2B2-488C-BBC0-2433437A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63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BCACD-C3C0-472D-8B4E-26749F50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42EEEC-860D-4F2B-ABFE-8592E0D7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661AB-5E1F-4215-8AE8-8048F6C6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9088A-BCDA-4873-9D47-C3EF077B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8EB16C-B7DF-4F5B-8763-1B010BEE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020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AE32-97CC-489B-88CD-A2BCF139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21436-D35A-47E0-B55C-1E3C458C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A304F0-CAD8-43D6-AB9A-667FF57B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1F26F0-7126-4ACE-AE51-30FF42AA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A978-9769-4B29-ADCA-5E6D9E64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84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3A0E7-0F13-4B95-ABB7-C2E45439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C777B5-FC77-4264-AE0B-44F036EEC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769A4F-4E9E-4DDB-B832-2CA87120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9178F-D108-4039-A256-327E2752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2BDA49-33E3-4F96-BE4F-8006DB9B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130504-E143-4CAC-8532-F945A8D1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52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199CC-2FB3-4F60-A952-F78CC9DE6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2386C-9FF3-4DFF-928E-04048539C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2FEC94-1F03-4642-833A-CC1EAF524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32FDF-53D6-43B3-9CAD-3FF3F6D73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D914B-42E5-47AD-878D-EEE522CCA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3760B8-A723-481B-B569-FEBAEE1E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0C6181-72EB-4F3F-9C9A-F3C6A16B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4B9446B-F9FE-4059-BE48-4359C238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765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030D8-1F70-474F-AF01-517B4F7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563655-221D-422B-833F-F285123C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39528B-C390-4D6B-B64D-D27B9272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79465F-078D-440D-BF3E-926DDAE4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24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0C2E52-D80F-458D-ADE9-FDAD86F4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258DC7-99BF-462B-8D72-22294775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F5491D-77FD-47B4-9474-971E8C4B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79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DB609-86F3-4390-84D2-F57828DD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F31D0-4680-44C2-AFB5-FC3255CA0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B5C83-B690-4C34-8582-00782C163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AC9D6-E768-459C-8644-21080AA4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62F875-8156-4EE0-AA69-C19E8148B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359E2-D5DB-47C4-B9B4-68FBE5DC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698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2855C-7D38-487C-BC8D-3B8F8792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6D4C12-4EF8-4C62-AEEA-4132C1A5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EC2342-FA06-45E4-9C92-76D698964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5F9C72-074A-4505-9B2D-21C7B47E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034447-C3FB-4D93-863B-B0FBF2EB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2FFB7-E26D-4215-8E56-300CC8AE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18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B081E2-90FE-4BF9-9B67-CD5EA5EC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8B0BE5-72DC-42A7-9B40-0AA5AAC9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F524B4-DE2B-4230-865E-A7F307A85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F6D40-4E3E-4988-BCAA-79C79188033C}" type="datetimeFigureOut">
              <a:rPr lang="es-PE" smtClean="0"/>
              <a:t>10/03/2025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15EE0-1BAA-4172-9D5C-4FB1F3FF2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F3D81-162A-4AEF-8990-65E167BB7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972B2-306E-4BE6-BD7A-6AD2C14FA66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63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4F004D-BF93-4876-9572-CAD94F546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754" y="5486399"/>
            <a:ext cx="9144000" cy="633549"/>
          </a:xfrm>
        </p:spPr>
        <p:txBody>
          <a:bodyPr>
            <a:normAutofit fontScale="92500" lnSpcReduction="10000"/>
          </a:bodyPr>
          <a:lstStyle/>
          <a:p>
            <a:r>
              <a:rPr lang="es-PE" sz="4400" dirty="0"/>
              <a:t>Definición de la sentencia switch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A29E22-0544-4ED0-9E75-1E919B0B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03" y="553021"/>
            <a:ext cx="11430593" cy="439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F60B4-2250-40E6-B9C4-36ACE5A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sentencia switch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A5398-AC2E-465B-BFE7-1B9FD8EC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4000" dirty="0"/>
              <a:t>En Java, la sentencia switch es una estructura de control que permite ejecutar diferentes bloques de código basados en el valor de una variable. Es una alternativa más concisa y legible a múltiples sentencias </a:t>
            </a:r>
            <a:r>
              <a:rPr lang="es-PE" sz="4000" dirty="0" err="1"/>
              <a:t>if-else</a:t>
            </a:r>
            <a:r>
              <a:rPr lang="es-PE" sz="4000" dirty="0"/>
              <a:t> cuando se tienen muchas condiciones a evaluar.</a:t>
            </a:r>
          </a:p>
        </p:txBody>
      </p:sp>
    </p:spTree>
    <p:extLst>
      <p:ext uri="{BB962C8B-B14F-4D97-AF65-F5344CB8AC3E}">
        <p14:creationId xmlns:p14="http://schemas.microsoft.com/office/powerpoint/2010/main" val="399326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B2DB6-3A54-4E5D-9489-2C23A564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72C7B-41F3-42A4-855E-942A6CBA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3600" b="1" dirty="0">
                <a:solidFill>
                  <a:srgbClr val="FF0000"/>
                </a:solidFill>
              </a:rPr>
              <a:t>Legibilidad</a:t>
            </a:r>
            <a:r>
              <a:rPr lang="es-PE" sz="3600" dirty="0"/>
              <a:t>: Mejora la claridad del código, especialmente cuando se manejan múltiples casos posibles.</a:t>
            </a:r>
          </a:p>
          <a:p>
            <a:r>
              <a:rPr lang="es-PE" sz="3600" b="1" dirty="0">
                <a:solidFill>
                  <a:srgbClr val="FF0000"/>
                </a:solidFill>
              </a:rPr>
              <a:t>Eficiencia</a:t>
            </a:r>
            <a:r>
              <a:rPr lang="es-PE" sz="3600" dirty="0"/>
              <a:t>: En algunos casos, puede ser más eficiente que una serie larga de </a:t>
            </a:r>
            <a:r>
              <a:rPr lang="es-PE" sz="3600" dirty="0" err="1"/>
              <a:t>if-else</a:t>
            </a:r>
            <a:r>
              <a:rPr lang="es-PE" sz="3600" dirty="0"/>
              <a:t> porque el compilador puede optimizar la ejecución.</a:t>
            </a:r>
          </a:p>
          <a:p>
            <a:r>
              <a:rPr lang="es-PE" sz="3600" b="1" dirty="0">
                <a:solidFill>
                  <a:srgbClr val="FF0000"/>
                </a:solidFill>
              </a:rPr>
              <a:t>Mantenimiento</a:t>
            </a:r>
            <a:r>
              <a:rPr lang="es-PE" sz="3600" dirty="0"/>
              <a:t>: Facilita la modificación y ampliación del código al centralizar la lógica de decisión.</a:t>
            </a:r>
          </a:p>
        </p:txBody>
      </p:sp>
    </p:spTree>
    <p:extLst>
      <p:ext uri="{BB962C8B-B14F-4D97-AF65-F5344CB8AC3E}">
        <p14:creationId xmlns:p14="http://schemas.microsoft.com/office/powerpoint/2010/main" val="76718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53C5-8BC8-47C0-8A40-3982BA45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Estructura básica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0E8CD-857C-4821-A601-77548BEF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75" y="148599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>
                <a:solidFill>
                  <a:srgbClr val="FF0000"/>
                </a:solidFill>
              </a:rPr>
              <a:t>switch</a:t>
            </a:r>
            <a:r>
              <a:rPr lang="es-PE" dirty="0"/>
              <a:t> (expresión)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>
                <a:solidFill>
                  <a:srgbClr val="7030A0"/>
                </a:solidFill>
              </a:rPr>
              <a:t>case</a:t>
            </a:r>
            <a:r>
              <a:rPr lang="es-PE" dirty="0"/>
              <a:t> valor1:</a:t>
            </a:r>
          </a:p>
          <a:p>
            <a:pPr marL="0" indent="0">
              <a:buNone/>
            </a:pPr>
            <a:r>
              <a:rPr lang="es-PE" dirty="0"/>
              <a:t>        // Bloque de código 1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>
                <a:solidFill>
                  <a:srgbClr val="00B050"/>
                </a:solidFill>
              </a:rPr>
              <a:t>break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>
                <a:solidFill>
                  <a:srgbClr val="7030A0"/>
                </a:solidFill>
              </a:rPr>
              <a:t>case</a:t>
            </a:r>
            <a:r>
              <a:rPr lang="es-PE" dirty="0"/>
              <a:t> valor2:</a:t>
            </a:r>
          </a:p>
          <a:p>
            <a:pPr marL="0" indent="0">
              <a:buNone/>
            </a:pPr>
            <a:r>
              <a:rPr lang="es-PE" dirty="0"/>
              <a:t>        // Bloque de código 2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>
                <a:solidFill>
                  <a:srgbClr val="00B050"/>
                </a:solidFill>
              </a:rPr>
              <a:t>break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// ... más casos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>
                <a:solidFill>
                  <a:srgbClr val="7030A0"/>
                </a:solidFill>
              </a:rPr>
              <a:t>default</a:t>
            </a:r>
            <a:r>
              <a:rPr lang="es-PE" dirty="0"/>
              <a:t>:</a:t>
            </a:r>
          </a:p>
          <a:p>
            <a:pPr marL="0" indent="0">
              <a:buNone/>
            </a:pPr>
            <a:r>
              <a:rPr lang="es-PE" dirty="0"/>
              <a:t>        // Bloque de código por defecto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97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58582-0270-402E-8376-035FAA2B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Explicación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8D8F3-BA50-4510-AD2B-F7EC99AD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b="1" dirty="0">
                <a:solidFill>
                  <a:srgbClr val="FF0000"/>
                </a:solidFill>
              </a:rPr>
              <a:t>expresión</a:t>
            </a:r>
            <a:r>
              <a:rPr lang="es-PE" dirty="0"/>
              <a:t>: La variable o expresión cuyo valor se va a evaluar.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dirty="0">
                <a:solidFill>
                  <a:srgbClr val="FF0000"/>
                </a:solidFill>
              </a:rPr>
              <a:t>case </a:t>
            </a:r>
            <a:r>
              <a:rPr lang="es-PE" b="1" dirty="0" err="1">
                <a:solidFill>
                  <a:srgbClr val="FF0000"/>
                </a:solidFill>
              </a:rPr>
              <a:t>valorN</a:t>
            </a:r>
            <a:r>
              <a:rPr lang="es-PE" b="1" dirty="0">
                <a:solidFill>
                  <a:srgbClr val="FF0000"/>
                </a:solidFill>
              </a:rPr>
              <a:t>: </a:t>
            </a:r>
            <a:r>
              <a:rPr lang="es-PE" dirty="0"/>
              <a:t>Cada case representa un valor posible de la expresión.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dirty="0">
                <a:solidFill>
                  <a:srgbClr val="FF0000"/>
                </a:solidFill>
              </a:rPr>
              <a:t>break</a:t>
            </a:r>
            <a:r>
              <a:rPr lang="es-PE" dirty="0"/>
              <a:t>: Interrumpe la ejecución del switch después de ejecutar el bloque de código correspondiente.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Si se omite, la ejecución continúa con el siguiente case.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dirty="0">
                <a:solidFill>
                  <a:srgbClr val="FF0000"/>
                </a:solidFill>
              </a:rPr>
              <a:t>default</a:t>
            </a:r>
            <a:r>
              <a:rPr lang="es-PE" b="1" dirty="0"/>
              <a:t>: </a:t>
            </a:r>
            <a:r>
              <a:rPr lang="es-PE" dirty="0"/>
              <a:t>Bloque de código que se ejecuta si ningún case coincide con el valor de la expresión.</a:t>
            </a:r>
          </a:p>
        </p:txBody>
      </p:sp>
    </p:spTree>
    <p:extLst>
      <p:ext uri="{BB962C8B-B14F-4D97-AF65-F5344CB8AC3E}">
        <p14:creationId xmlns:p14="http://schemas.microsoft.com/office/powerpoint/2010/main" val="252486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D87E445-89FD-408C-A72C-CC4A796B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3D96CFB-180E-422F-A0F7-663A7CDD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297" y="1634059"/>
            <a:ext cx="4167051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class</a:t>
            </a:r>
            <a:r>
              <a:rPr lang="es-PE" dirty="0"/>
              <a:t> Calificaciones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public</a:t>
            </a:r>
            <a:r>
              <a:rPr lang="es-PE" dirty="0"/>
              <a:t> </a:t>
            </a:r>
            <a:r>
              <a:rPr lang="es-PE" dirty="0" err="1"/>
              <a:t>static</a:t>
            </a:r>
            <a:r>
              <a:rPr lang="es-PE" dirty="0"/>
              <a:t> </a:t>
            </a:r>
            <a:r>
              <a:rPr lang="es-PE" dirty="0" err="1"/>
              <a:t>void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[] </a:t>
            </a:r>
            <a:r>
              <a:rPr lang="es-PE" dirty="0" err="1"/>
              <a:t>args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b="1" dirty="0">
                <a:solidFill>
                  <a:srgbClr val="FF0000"/>
                </a:solidFill>
              </a:rPr>
              <a:t>// Calificación numérica de ejemplo</a:t>
            </a:r>
          </a:p>
          <a:p>
            <a:pPr marL="0" indent="0">
              <a:buNone/>
            </a:pPr>
            <a:r>
              <a:rPr lang="es-PE" dirty="0"/>
              <a:t> </a:t>
            </a:r>
            <a:r>
              <a:rPr lang="es-PE" dirty="0" err="1"/>
              <a:t>int</a:t>
            </a:r>
            <a:r>
              <a:rPr lang="es-PE" dirty="0"/>
              <a:t> </a:t>
            </a:r>
            <a:r>
              <a:rPr lang="es-PE" dirty="0" err="1"/>
              <a:t>calificacion</a:t>
            </a:r>
            <a:r>
              <a:rPr lang="es-PE" dirty="0"/>
              <a:t> = 85; </a:t>
            </a:r>
            <a:endParaRPr lang="es-PE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char</a:t>
            </a:r>
            <a:r>
              <a:rPr lang="es-PE" dirty="0"/>
              <a:t> </a:t>
            </a:r>
            <a:r>
              <a:rPr lang="es-PE" dirty="0" err="1"/>
              <a:t>calificacionLetra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    switch (</a:t>
            </a:r>
            <a:r>
              <a:rPr lang="es-PE" dirty="0" err="1"/>
              <a:t>calificacion</a:t>
            </a:r>
            <a:r>
              <a:rPr lang="es-PE" dirty="0"/>
              <a:t> / 10) {</a:t>
            </a:r>
          </a:p>
          <a:p>
            <a:pPr marL="0" indent="0">
              <a:buNone/>
            </a:pPr>
            <a:r>
              <a:rPr lang="es-PE" dirty="0"/>
              <a:t>            case 10:</a:t>
            </a:r>
          </a:p>
          <a:p>
            <a:pPr marL="0" indent="0">
              <a:buNone/>
            </a:pPr>
            <a:r>
              <a:rPr lang="es-PE" dirty="0"/>
              <a:t>            case 9:</a:t>
            </a:r>
          </a:p>
          <a:p>
            <a:pPr marL="0" indent="0">
              <a:buNone/>
            </a:pPr>
            <a:r>
              <a:rPr lang="es-PE" dirty="0"/>
              <a:t>                </a:t>
            </a:r>
            <a:r>
              <a:rPr lang="es-PE" dirty="0" err="1"/>
              <a:t>calificacionLetra</a:t>
            </a:r>
            <a:r>
              <a:rPr lang="es-PE" dirty="0"/>
              <a:t> = 'A';</a:t>
            </a:r>
          </a:p>
          <a:p>
            <a:pPr marL="0" indent="0">
              <a:buNone/>
            </a:pPr>
            <a:r>
              <a:rPr lang="es-PE" dirty="0"/>
              <a:t>                break;</a:t>
            </a:r>
          </a:p>
          <a:p>
            <a:pPr marL="0" indent="0">
              <a:buNone/>
            </a:pPr>
            <a:r>
              <a:rPr lang="es-PE" dirty="0"/>
              <a:t>            case 8:</a:t>
            </a:r>
          </a:p>
          <a:p>
            <a:pPr marL="0" indent="0">
              <a:buNone/>
            </a:pPr>
            <a:r>
              <a:rPr lang="es-PE" dirty="0"/>
              <a:t>                </a:t>
            </a:r>
            <a:r>
              <a:rPr lang="es-PE" dirty="0" err="1"/>
              <a:t>calificacionLetra</a:t>
            </a:r>
            <a:r>
              <a:rPr lang="es-PE" dirty="0"/>
              <a:t> = 'B';</a:t>
            </a:r>
          </a:p>
          <a:p>
            <a:pPr marL="0" indent="0">
              <a:buNone/>
            </a:pPr>
            <a:r>
              <a:rPr lang="es-PE" dirty="0"/>
              <a:t>                break;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82880B-7776-453E-ADA6-D0672F68C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0233" y="1577431"/>
            <a:ext cx="6851470" cy="43513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/>
              <a:t> case 7:</a:t>
            </a:r>
          </a:p>
          <a:p>
            <a:pPr marL="0" indent="0">
              <a:buNone/>
            </a:pPr>
            <a:r>
              <a:rPr lang="es-PE" dirty="0"/>
              <a:t>                </a:t>
            </a:r>
            <a:r>
              <a:rPr lang="es-PE" dirty="0" err="1"/>
              <a:t>calificacionLetra</a:t>
            </a:r>
            <a:r>
              <a:rPr lang="es-PE" dirty="0"/>
              <a:t> = 'C';</a:t>
            </a:r>
          </a:p>
          <a:p>
            <a:pPr marL="0" indent="0">
              <a:buNone/>
            </a:pPr>
            <a:r>
              <a:rPr lang="es-PE" dirty="0"/>
              <a:t>                break;</a:t>
            </a:r>
          </a:p>
          <a:p>
            <a:pPr marL="0" indent="0">
              <a:buNone/>
            </a:pPr>
            <a:r>
              <a:rPr lang="es-PE" dirty="0"/>
              <a:t>            case 6:</a:t>
            </a:r>
          </a:p>
          <a:p>
            <a:pPr marL="0" indent="0">
              <a:buNone/>
            </a:pPr>
            <a:r>
              <a:rPr lang="es-PE" dirty="0"/>
              <a:t>                </a:t>
            </a:r>
            <a:r>
              <a:rPr lang="es-PE" dirty="0" err="1"/>
              <a:t>calificacionLetra</a:t>
            </a:r>
            <a:r>
              <a:rPr lang="es-PE" dirty="0"/>
              <a:t> = 'D';</a:t>
            </a:r>
          </a:p>
          <a:p>
            <a:pPr marL="0" indent="0">
              <a:buNone/>
            </a:pPr>
            <a:r>
              <a:rPr lang="es-PE" dirty="0"/>
              <a:t>                break;</a:t>
            </a:r>
          </a:p>
          <a:p>
            <a:pPr marL="0" indent="0">
              <a:buNone/>
            </a:pPr>
            <a:r>
              <a:rPr lang="es-PE" dirty="0"/>
              <a:t>            default:</a:t>
            </a:r>
          </a:p>
          <a:p>
            <a:pPr marL="0" indent="0">
              <a:buNone/>
            </a:pPr>
            <a:r>
              <a:rPr lang="es-PE" dirty="0"/>
              <a:t>                </a:t>
            </a:r>
            <a:r>
              <a:rPr lang="es-PE" dirty="0" err="1"/>
              <a:t>calificacionLetra</a:t>
            </a:r>
            <a:r>
              <a:rPr lang="es-PE" dirty="0"/>
              <a:t> = 'F';</a:t>
            </a:r>
          </a:p>
          <a:p>
            <a:pPr marL="0" indent="0">
              <a:buNone/>
            </a:pPr>
            <a:r>
              <a:rPr lang="es-PE" dirty="0"/>
              <a:t>        }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("La calificación " + </a:t>
            </a:r>
            <a:r>
              <a:rPr lang="es-PE" dirty="0" err="1"/>
              <a:t>calificacion</a:t>
            </a:r>
            <a:r>
              <a:rPr lang="es-PE" dirty="0"/>
              <a:t> + " es equivalente a " + </a:t>
            </a:r>
            <a:r>
              <a:rPr lang="es-PE" dirty="0" err="1"/>
              <a:t>calificacionLetra</a:t>
            </a:r>
            <a:r>
              <a:rPr lang="es-PE" dirty="0"/>
              <a:t>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158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357</Words>
  <Application>Microsoft Office PowerPoint</Application>
  <PresentationFormat>Panorámica</PresentationFormat>
  <Paragraphs>51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sentencia switch</vt:lpstr>
      <vt:lpstr>Importancia</vt:lpstr>
      <vt:lpstr>Estructura básica</vt:lpstr>
      <vt:lpstr>Explicación</vt:lpstr>
      <vt:lpstr>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IISEP</dc:creator>
  <cp:lastModifiedBy>IISEP</cp:lastModifiedBy>
  <cp:revision>3</cp:revision>
  <dcterms:created xsi:type="dcterms:W3CDTF">2025-03-10T23:39:20Z</dcterms:created>
  <dcterms:modified xsi:type="dcterms:W3CDTF">2025-03-11T00:01:34Z</dcterms:modified>
</cp:coreProperties>
</file>