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BB362-9A05-4F23-9DDB-26CD33465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88AD7D-3D7B-462A-B14B-540C063C8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3A27D1-EDE6-49DC-93C1-5839AFE5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50E-E67E-45A4-90BB-516F71E9F3FA}" type="datetimeFigureOut">
              <a:rPr lang="es-PE" smtClean="0"/>
              <a:t>9/03/2025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5CA81D-83DA-4593-97F7-A4DE94DF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82AB41-6416-4ADD-BEA0-55F4F986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B79-E9D6-401B-BCB2-EDE6F16044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276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D0BEC-0BC0-4FF5-B368-B4122D853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4CF22F-F380-4C04-B535-00BDB811E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DF1D6-6BD6-4EA1-A619-39B52ED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50E-E67E-45A4-90BB-516F71E9F3FA}" type="datetimeFigureOut">
              <a:rPr lang="es-PE" smtClean="0"/>
              <a:t>9/03/2025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1D2952-0CF6-4C3F-9805-73E8B773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7D9E9-4EC6-4764-9B75-756DD906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B79-E9D6-401B-BCB2-EDE6F16044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31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2D1AEF-A4EC-4E56-9D07-D010364FA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1E4E2A-AAAD-4EC9-8086-8237B8E8E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C1F59-67FE-4EEB-BC47-567D760F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50E-E67E-45A4-90BB-516F71E9F3FA}" type="datetimeFigureOut">
              <a:rPr lang="es-PE" smtClean="0"/>
              <a:t>9/03/2025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7A0BB8-7FA6-49DC-877A-E049056A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7FBBE3-4582-40E3-BFA7-01D64B9C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B79-E9D6-401B-BCB2-EDE6F16044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930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D236E-36EB-4886-A4E7-7F97B345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72EC5-91F9-4F68-8C67-4B1944D90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6C3E99-21B3-4464-883A-83A12E93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50E-E67E-45A4-90BB-516F71E9F3FA}" type="datetimeFigureOut">
              <a:rPr lang="es-PE" smtClean="0"/>
              <a:t>9/03/2025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12E45D-9466-4410-8C63-4564C083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0EF53B-3965-4D52-A809-8251C657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B79-E9D6-401B-BCB2-EDE6F16044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2697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87632-EDF9-46B5-BED5-B92F5BCC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83622F-2CBC-4032-88D3-9A11B946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3DEDF-2708-44B0-90AD-7B8C71EA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50E-E67E-45A4-90BB-516F71E9F3FA}" type="datetimeFigureOut">
              <a:rPr lang="es-PE" smtClean="0"/>
              <a:t>9/03/2025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A57CDE-E2BA-47BB-9F23-6E8BD1DB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C0E0B0-25C1-4DB8-A94E-DF78BD93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B79-E9D6-401B-BCB2-EDE6F16044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230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B58DD-51A1-4940-ABBD-1F12D871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F7A9E-9ADE-4CA7-BBA9-F0039B3B5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F7F4AF-979F-4F9D-8B47-AAA18F284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87852A-3651-4CE9-AC3D-FEE4229D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50E-E67E-45A4-90BB-516F71E9F3FA}" type="datetimeFigureOut">
              <a:rPr lang="es-PE" smtClean="0"/>
              <a:t>9/03/2025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C31973-1B78-44AF-9D16-50F80B1E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B2E36D-7956-4CB9-B791-C33967E2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B79-E9D6-401B-BCB2-EDE6F16044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095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7AB78-AB57-4549-B73F-4C40635A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A40D45-F92A-46F1-A87C-6757916F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D5049A-8D0A-4C71-9782-598EE822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090F4A-C3F4-4ECF-8A5D-6956F9B95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780919-E7DA-44C4-BBB7-9568C006D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F19B2E-F10A-457C-95C0-D9C0EF33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50E-E67E-45A4-90BB-516F71E9F3FA}" type="datetimeFigureOut">
              <a:rPr lang="es-PE" smtClean="0"/>
              <a:t>9/03/2025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2E8B6A-A70A-45EC-831E-2D8B200D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A259F9-5184-4535-9DAB-E85A84A0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B79-E9D6-401B-BCB2-EDE6F16044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836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D0515-8B75-49CB-88F5-3D22F89E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58D967B-0517-48B1-8DE3-098E81B9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50E-E67E-45A4-90BB-516F71E9F3FA}" type="datetimeFigureOut">
              <a:rPr lang="es-PE" smtClean="0"/>
              <a:t>9/03/2025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053D42-6017-429D-82F7-2487C18C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2A8F8E-991E-4A9B-AB06-AA2EB665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B79-E9D6-401B-BCB2-EDE6F16044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052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90BD85-4315-46B4-AC14-1DB89EFF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50E-E67E-45A4-90BB-516F71E9F3FA}" type="datetimeFigureOut">
              <a:rPr lang="es-PE" smtClean="0"/>
              <a:t>9/03/2025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CD31AB-A4F4-4832-B7E4-35AC4F96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8FCD05-D8C2-44CE-B64E-93FB4EC6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B79-E9D6-401B-BCB2-EDE6F16044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561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9D8F0-8DBF-428F-95EC-063C705A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B96FBE-BBBB-4D15-B46A-E5736ABC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AEA8A0-7A42-4FA4-B141-4D95AA5B7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FD3855-7D2D-44A6-8081-746FFD2C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50E-E67E-45A4-90BB-516F71E9F3FA}" type="datetimeFigureOut">
              <a:rPr lang="es-PE" smtClean="0"/>
              <a:t>9/03/2025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E9A681-D6DE-4AA2-A391-C6089579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E5EA7E-71C3-419B-A236-E77B42DC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B79-E9D6-401B-BCB2-EDE6F16044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227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8055F-28B0-4B05-BD57-11A0F25E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73E257-5D7A-4F9E-9087-6E27F225A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F7775F-EA60-484F-AAFD-35CB6F03F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A8FE7B-836F-4C16-BD80-104ECD0F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6650E-E67E-45A4-90BB-516F71E9F3FA}" type="datetimeFigureOut">
              <a:rPr lang="es-PE" smtClean="0"/>
              <a:t>9/03/2025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605574-7D0D-4343-8119-64062E7F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A84DDE-9916-46AE-9E12-477FEEEC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7B79-E9D6-401B-BCB2-EDE6F16044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415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B3DE77-EA15-429D-A28F-212CC658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A5D4A1-C1FA-4CE6-973E-F0B99B281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010B3F-2F85-4E8E-9595-A3DDF9B8B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6650E-E67E-45A4-90BB-516F71E9F3FA}" type="datetimeFigureOut">
              <a:rPr lang="es-PE" smtClean="0"/>
              <a:t>9/03/2025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32BE59-AA67-49F8-9E2B-CDBFE03A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39C592-4E0D-441B-9BE4-09750EB07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7B79-E9D6-401B-BCB2-EDE6F16044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078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0D767-35D3-4F40-9110-EE8ADDA06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02C41E-E7DE-4851-99A4-F3976A4AB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8128"/>
            <a:ext cx="9144000" cy="760956"/>
          </a:xfrm>
        </p:spPr>
        <p:txBody>
          <a:bodyPr>
            <a:normAutofit/>
          </a:bodyPr>
          <a:lstStyle/>
          <a:p>
            <a:r>
              <a:rPr lang="es-PE" sz="4800" b="1" dirty="0"/>
              <a:t>Tipos de métodos en 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162881-B01E-4C7A-992F-25530EE29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30" y="174198"/>
            <a:ext cx="11435539" cy="36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3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63705-1844-4E1A-BC90-89D88E03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>
                <a:solidFill>
                  <a:srgbClr val="FF0000"/>
                </a:solidFill>
              </a:rPr>
              <a:t>Tipos de métodos en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5E377-10C6-4F03-8F45-2E1F47ED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PE" dirty="0"/>
              <a:t>Métodos estáticos: Son métodos que se pueden llamar sin crear una instancia (objeto) de la clase.  Se definen con la palabra clave </a:t>
            </a:r>
            <a:r>
              <a:rPr lang="es-PE" dirty="0" err="1"/>
              <a:t>static</a:t>
            </a:r>
            <a:r>
              <a:rPr lang="es-PE" dirty="0"/>
              <a:t>.</a:t>
            </a:r>
          </a:p>
          <a:p>
            <a:pPr marL="0" indent="0">
              <a:buNone/>
            </a:pPr>
            <a:r>
              <a:rPr lang="es-PE" dirty="0"/>
              <a:t>Ejemplo: </a:t>
            </a:r>
          </a:p>
          <a:p>
            <a:pPr marL="0" indent="0">
              <a:buNone/>
            </a:pP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b="1" dirty="0">
                <a:solidFill>
                  <a:srgbClr val="FF0000"/>
                </a:solidFill>
              </a:rPr>
              <a:t>Ejemplo</a:t>
            </a:r>
            <a:r>
              <a:rPr lang="es-PE" dirty="0"/>
              <a:t> {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b="1" dirty="0" err="1">
                <a:solidFill>
                  <a:srgbClr val="7030A0"/>
                </a:solidFill>
              </a:rPr>
              <a:t>static</a:t>
            </a:r>
            <a:r>
              <a:rPr lang="es-PE" dirty="0"/>
              <a:t> </a:t>
            </a:r>
            <a:r>
              <a:rPr lang="es-PE" dirty="0" err="1">
                <a:solidFill>
                  <a:srgbClr val="0070C0"/>
                </a:solidFill>
              </a:rPr>
              <a:t>void</a:t>
            </a:r>
            <a:r>
              <a:rPr lang="es-PE" dirty="0"/>
              <a:t> </a:t>
            </a:r>
            <a:r>
              <a:rPr lang="es-PE" dirty="0" err="1">
                <a:solidFill>
                  <a:srgbClr val="002060"/>
                </a:solidFill>
              </a:rPr>
              <a:t>metodoEstatico</a:t>
            </a:r>
            <a:r>
              <a:rPr lang="es-PE" dirty="0"/>
              <a:t>() {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System.out.println</a:t>
            </a:r>
            <a:r>
              <a:rPr lang="es-PE" dirty="0"/>
              <a:t>("Este es un método estático");</a:t>
            </a:r>
          </a:p>
          <a:p>
            <a:pPr marL="0" indent="0">
              <a:buNone/>
            </a:pPr>
            <a:r>
              <a:rPr lang="es-PE" dirty="0"/>
              <a:t>    }</a:t>
            </a:r>
          </a:p>
          <a:p>
            <a:pPr marL="0" indent="0">
              <a:buNone/>
            </a:pPr>
            <a:r>
              <a:rPr lang="es-PE" dirty="0"/>
              <a:t>}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0200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11B7E-83BD-4FBD-B7E4-56DD0E82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2. Métodos de instancia: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0202C5-FC37-48C8-A636-3189D720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PE" dirty="0"/>
              <a:t>Son métodos que requieren una instancia de la clase para ser invocados. No usan la palabra clave </a:t>
            </a:r>
            <a:r>
              <a:rPr lang="es-PE" b="1" dirty="0" err="1">
                <a:solidFill>
                  <a:srgbClr val="C00000"/>
                </a:solidFill>
              </a:rPr>
              <a:t>static</a:t>
            </a:r>
            <a:r>
              <a:rPr lang="es-PE" dirty="0"/>
              <a:t>.</a:t>
            </a:r>
          </a:p>
          <a:p>
            <a:pPr marL="0" indent="0">
              <a:buNone/>
            </a:pPr>
            <a:r>
              <a:rPr lang="es-PE" dirty="0"/>
              <a:t>Ejemplo</a:t>
            </a:r>
          </a:p>
          <a:p>
            <a:pPr marL="0" indent="0">
              <a:buNone/>
            </a:pP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b="1" dirty="0">
                <a:solidFill>
                  <a:srgbClr val="C00000"/>
                </a:solidFill>
              </a:rPr>
              <a:t>Ejemplo</a:t>
            </a:r>
            <a:r>
              <a:rPr lang="es-PE" dirty="0"/>
              <a:t> {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b="1" dirty="0" err="1">
                <a:solidFill>
                  <a:schemeClr val="accent5">
                    <a:lumMod val="50000"/>
                  </a:schemeClr>
                </a:solidFill>
              </a:rPr>
              <a:t>void</a:t>
            </a:r>
            <a:r>
              <a:rPr lang="es-PE" dirty="0"/>
              <a:t> </a:t>
            </a:r>
            <a:r>
              <a:rPr lang="es-PE" b="1" dirty="0" err="1">
                <a:solidFill>
                  <a:srgbClr val="7030A0"/>
                </a:solidFill>
              </a:rPr>
              <a:t>metodoDeInstancia</a:t>
            </a:r>
            <a:r>
              <a:rPr lang="es-PE" dirty="0"/>
              <a:t>() {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System.out.println</a:t>
            </a:r>
            <a:r>
              <a:rPr lang="es-PE" dirty="0"/>
              <a:t>("Este es un método de instancia");</a:t>
            </a:r>
          </a:p>
          <a:p>
            <a:pPr marL="0" indent="0">
              <a:buNone/>
            </a:pPr>
            <a:r>
              <a:rPr lang="es-PE" dirty="0"/>
              <a:t>    }</a:t>
            </a:r>
          </a:p>
          <a:p>
            <a:pPr marL="0" indent="0">
              <a:buNone/>
            </a:pPr>
            <a:r>
              <a:rPr lang="es-PE" dirty="0"/>
              <a:t>}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BFE021-B283-4ADA-89B9-2274C4BDB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 Ejemplo { void metodoDeInstancia() { System.out.println("Este es un método de instancia"); } } </a:t>
            </a:r>
            <a:endParaRPr kumimoji="0" lang="es-PE" altLang="es-P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29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18C6B-7EC3-4EED-A6B2-ECFDB48F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3.- Métodos constructores: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180F37-D29A-43B4-9473-CED1E624D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dirty="0"/>
              <a:t>Son métodos especiales que se utilizan para inicializar los objetos de una clase. Tienen el mismo nombre que la clase y no tienen tipo de retorno.</a:t>
            </a:r>
          </a:p>
          <a:p>
            <a:pPr marL="0" indent="0">
              <a:buNone/>
            </a:pPr>
            <a:r>
              <a:rPr lang="es-PE" dirty="0"/>
              <a:t>Ejemplo: </a:t>
            </a:r>
          </a:p>
          <a:p>
            <a:pPr marL="0" indent="0">
              <a:buNone/>
            </a:pPr>
            <a:r>
              <a:rPr lang="es-PE" b="1" dirty="0" err="1">
                <a:solidFill>
                  <a:srgbClr val="FF0000"/>
                </a:solidFill>
              </a:rPr>
              <a:t>class</a:t>
            </a:r>
            <a:r>
              <a:rPr lang="es-PE" dirty="0"/>
              <a:t> Persona {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b="1" dirty="0" err="1">
                <a:solidFill>
                  <a:srgbClr val="7030A0"/>
                </a:solidFill>
              </a:rPr>
              <a:t>String</a:t>
            </a:r>
            <a:r>
              <a:rPr lang="es-PE" dirty="0"/>
              <a:t> </a:t>
            </a:r>
            <a:r>
              <a:rPr lang="es-PE" dirty="0">
                <a:solidFill>
                  <a:srgbClr val="002060"/>
                </a:solidFill>
              </a:rPr>
              <a:t>nombre</a:t>
            </a:r>
            <a:r>
              <a:rPr lang="es-PE" dirty="0"/>
              <a:t>;</a:t>
            </a:r>
          </a:p>
          <a:p>
            <a:pPr marL="0" indent="0">
              <a:buNone/>
            </a:pPr>
            <a:r>
              <a:rPr lang="es-PE" dirty="0"/>
              <a:t>    </a:t>
            </a:r>
          </a:p>
          <a:p>
            <a:pPr marL="0" indent="0">
              <a:buNone/>
            </a:pPr>
            <a:r>
              <a:rPr lang="es-PE" dirty="0">
                <a:solidFill>
                  <a:srgbClr val="00B0F0"/>
                </a:solidFill>
              </a:rPr>
              <a:t>    // Constructor</a:t>
            </a:r>
          </a:p>
          <a:p>
            <a:pPr marL="0" indent="0">
              <a:buNone/>
            </a:pPr>
            <a:r>
              <a:rPr lang="es-PE" dirty="0"/>
              <a:t>    Persona(</a:t>
            </a:r>
            <a:r>
              <a:rPr lang="es-PE" dirty="0" err="1"/>
              <a:t>String</a:t>
            </a:r>
            <a:r>
              <a:rPr lang="es-PE" dirty="0"/>
              <a:t> </a:t>
            </a:r>
            <a:r>
              <a:rPr lang="es-PE" dirty="0">
                <a:solidFill>
                  <a:srgbClr val="002060"/>
                </a:solidFill>
              </a:rPr>
              <a:t>nombre</a:t>
            </a:r>
            <a:r>
              <a:rPr lang="es-PE" dirty="0"/>
              <a:t>) {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this.nombre</a:t>
            </a:r>
            <a:r>
              <a:rPr lang="es-PE" dirty="0"/>
              <a:t> = nombre;</a:t>
            </a:r>
          </a:p>
          <a:p>
            <a:pPr marL="0" indent="0">
              <a:buNone/>
            </a:pPr>
            <a:r>
              <a:rPr lang="es-PE" dirty="0"/>
              <a:t>    }</a:t>
            </a:r>
          </a:p>
          <a:p>
            <a:pPr marL="0" indent="0">
              <a:buNone/>
            </a:pPr>
            <a:r>
              <a:rPr lang="es-PE" dirty="0"/>
              <a:t>}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2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0AD7D-9F0D-4BF1-AF02-0361359D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FF0000"/>
                </a:solidFill>
              </a:rPr>
              <a:t>4.- Métodos recursivos: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DDA0-12C1-471D-AEA8-88227193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Son métodos que se llaman a sí mismos. Son útiles para resolver problemas de manera iterativa, como la serie de Fibonacci o recorridos de estructuras de datos como árboles.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int factorial(int n) {</a:t>
            </a:r>
          </a:p>
          <a:p>
            <a:pPr marL="0" indent="0">
              <a:buNone/>
            </a:pPr>
            <a:r>
              <a:rPr lang="en-US" dirty="0"/>
              <a:t>        if (n == 0) </a:t>
            </a:r>
            <a:r>
              <a:rPr lang="en-US" b="1" dirty="0">
                <a:solidFill>
                  <a:srgbClr val="FF0000"/>
                </a:solidFill>
              </a:rPr>
              <a:t>return</a:t>
            </a:r>
            <a:r>
              <a:rPr lang="en-US" dirty="0"/>
              <a:t> 1;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b="1" dirty="0">
                <a:solidFill>
                  <a:srgbClr val="FF0000"/>
                </a:solidFill>
              </a:rPr>
              <a:t>return</a:t>
            </a:r>
            <a:r>
              <a:rPr lang="en-US" dirty="0"/>
              <a:t> n * factorial(n - 1);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460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E7108-DD29-4DE6-AE08-6C88F914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5. Métodos de acceso (</a:t>
            </a:r>
            <a:r>
              <a:rPr lang="es-PE" b="1" dirty="0" err="1"/>
              <a:t>getters</a:t>
            </a:r>
            <a:r>
              <a:rPr lang="es-PE" b="1" dirty="0"/>
              <a:t> y </a:t>
            </a:r>
            <a:r>
              <a:rPr lang="es-PE" b="1" dirty="0" err="1"/>
              <a:t>setters</a:t>
            </a:r>
            <a:r>
              <a:rPr lang="es-PE" b="1" dirty="0"/>
              <a:t>)</a:t>
            </a:r>
            <a:r>
              <a:rPr lang="es-PE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1632F8-FF1D-49E9-89FE-E6A4BA43E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286" y="1690688"/>
            <a:ext cx="8331926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/>
              <a:t>Ejemplo</a:t>
            </a:r>
          </a:p>
          <a:p>
            <a:pPr marL="0" indent="0">
              <a:buNone/>
            </a:pPr>
            <a:r>
              <a:rPr lang="es-PE" dirty="0" err="1"/>
              <a:t>class</a:t>
            </a:r>
            <a:r>
              <a:rPr lang="es-PE" dirty="0"/>
              <a:t> Persona {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dirty="0" err="1"/>
              <a:t>private</a:t>
            </a:r>
            <a:r>
              <a:rPr lang="es-PE" dirty="0"/>
              <a:t> </a:t>
            </a:r>
            <a:r>
              <a:rPr lang="es-PE" dirty="0" err="1"/>
              <a:t>String</a:t>
            </a:r>
            <a:r>
              <a:rPr lang="es-PE" dirty="0"/>
              <a:t> nombre;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b="1" dirty="0" err="1"/>
              <a:t>public</a:t>
            </a:r>
            <a:r>
              <a:rPr lang="es-PE" dirty="0"/>
              <a:t> </a:t>
            </a:r>
            <a:r>
              <a:rPr lang="es-PE" dirty="0" err="1">
                <a:solidFill>
                  <a:srgbClr val="0070C0"/>
                </a:solidFill>
              </a:rPr>
              <a:t>String</a:t>
            </a:r>
            <a:r>
              <a:rPr lang="es-PE" dirty="0"/>
              <a:t> </a:t>
            </a:r>
            <a:r>
              <a:rPr lang="es-PE" b="1" dirty="0" err="1">
                <a:solidFill>
                  <a:srgbClr val="FF0000"/>
                </a:solidFill>
              </a:rPr>
              <a:t>getNombre</a:t>
            </a:r>
            <a:r>
              <a:rPr lang="es-PE" dirty="0"/>
              <a:t>() {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b="1" dirty="0" err="1"/>
              <a:t>return</a:t>
            </a:r>
            <a:r>
              <a:rPr lang="es-PE" dirty="0"/>
              <a:t> nombre;</a:t>
            </a:r>
          </a:p>
          <a:p>
            <a:pPr marL="0" indent="0">
              <a:buNone/>
            </a:pPr>
            <a:r>
              <a:rPr lang="es-PE" dirty="0"/>
              <a:t>    }</a:t>
            </a:r>
          </a:p>
          <a:p>
            <a:pPr marL="0" indent="0">
              <a:buNone/>
            </a:pPr>
            <a:r>
              <a:rPr lang="es-PE" dirty="0"/>
              <a:t>    </a:t>
            </a:r>
            <a:r>
              <a:rPr lang="es-PE" b="1" dirty="0" err="1"/>
              <a:t>public</a:t>
            </a:r>
            <a:r>
              <a:rPr lang="es-PE" dirty="0"/>
              <a:t> </a:t>
            </a:r>
            <a:r>
              <a:rPr lang="es-PE" b="1" dirty="0" err="1">
                <a:solidFill>
                  <a:srgbClr val="7030A0"/>
                </a:solidFill>
              </a:rPr>
              <a:t>void</a:t>
            </a:r>
            <a:r>
              <a:rPr lang="es-PE" dirty="0"/>
              <a:t> </a:t>
            </a:r>
            <a:r>
              <a:rPr lang="es-PE" b="1" dirty="0" err="1">
                <a:solidFill>
                  <a:srgbClr val="FF0000"/>
                </a:solidFill>
              </a:rPr>
              <a:t>setNombre</a:t>
            </a:r>
            <a:r>
              <a:rPr lang="es-PE" dirty="0"/>
              <a:t>(</a:t>
            </a:r>
            <a:r>
              <a:rPr lang="es-PE" dirty="0" err="1"/>
              <a:t>String</a:t>
            </a:r>
            <a:r>
              <a:rPr lang="es-PE" dirty="0"/>
              <a:t> nombre) {</a:t>
            </a:r>
          </a:p>
          <a:p>
            <a:pPr marL="0" indent="0">
              <a:buNone/>
            </a:pPr>
            <a:r>
              <a:rPr lang="es-PE" dirty="0"/>
              <a:t>        </a:t>
            </a:r>
            <a:r>
              <a:rPr lang="es-PE" dirty="0" err="1"/>
              <a:t>this.nombre</a:t>
            </a:r>
            <a:r>
              <a:rPr lang="es-PE" dirty="0"/>
              <a:t> = nombre;</a:t>
            </a:r>
          </a:p>
          <a:p>
            <a:pPr marL="0" indent="0">
              <a:buNone/>
            </a:pPr>
            <a:r>
              <a:rPr lang="es-PE" dirty="0"/>
              <a:t>    }</a:t>
            </a:r>
          </a:p>
          <a:p>
            <a:pPr marL="0" indent="0">
              <a:buNone/>
            </a:pPr>
            <a:r>
              <a:rPr lang="es-PE" dirty="0"/>
              <a:t>}</a:t>
            </a:r>
          </a:p>
          <a:p>
            <a:pPr marL="0" indent="0">
              <a:buNone/>
            </a:pP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16ABFC-4CA6-4DCA-9E68-C7F24F8E26D0}"/>
              </a:ext>
            </a:extLst>
          </p:cNvPr>
          <p:cNvSpPr txBox="1"/>
          <p:nvPr/>
        </p:nvSpPr>
        <p:spPr>
          <a:xfrm>
            <a:off x="448489" y="1476117"/>
            <a:ext cx="257338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/>
              <a:t>Los métodos </a:t>
            </a:r>
            <a:r>
              <a:rPr lang="es-PE" sz="3200" b="1" dirty="0" err="1"/>
              <a:t>getter</a:t>
            </a:r>
            <a:r>
              <a:rPr lang="es-PE" sz="3200" dirty="0"/>
              <a:t> se utilizan para obtener el valor de una propiedad, y los </a:t>
            </a:r>
            <a:r>
              <a:rPr lang="es-PE" sz="3200" b="1" dirty="0"/>
              <a:t>setter</a:t>
            </a:r>
            <a:r>
              <a:rPr lang="es-PE" sz="3200" dirty="0"/>
              <a:t> se utilizan para modificarlo.</a:t>
            </a:r>
          </a:p>
          <a:p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425756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398D1-8E94-489F-BDB7-0601D70C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Expresiones condicionales en 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6902F4-DCC7-482F-ACA4-DE48839DCB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3065" y="1721982"/>
            <a:ext cx="1174133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Sentencia </a:t>
            </a:r>
            <a:r>
              <a:rPr kumimoji="0" lang="es-PE" altLang="es-P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s-PE" altLang="es-P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usa para ejecutar un bloque de código si la condición es verdadera.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Ejemplo: </a:t>
            </a:r>
            <a:endParaRPr kumimoji="0" lang="es-PE" altLang="es-P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edad = 18;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(edad &gt;= 18)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("Eres mayor de edad.");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  <a:endParaRPr kumimoji="0" lang="es-PE" altLang="es-P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5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392</Words>
  <Application>Microsoft Office PowerPoint</Application>
  <PresentationFormat>Panorámica</PresentationFormat>
  <Paragraphs>59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Tema de Office</vt:lpstr>
      <vt:lpstr>Presentación de PowerPoint</vt:lpstr>
      <vt:lpstr>Tipos de métodos en Java</vt:lpstr>
      <vt:lpstr>2. Métodos de instancia:</vt:lpstr>
      <vt:lpstr>3.- Métodos constructores:</vt:lpstr>
      <vt:lpstr>4.- Métodos recursivos:</vt:lpstr>
      <vt:lpstr>5. Métodos de acceso (getters y setters):</vt:lpstr>
      <vt:lpstr>Expresiones condicionales en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IISEP</dc:creator>
  <cp:lastModifiedBy>IISEP</cp:lastModifiedBy>
  <cp:revision>6</cp:revision>
  <dcterms:created xsi:type="dcterms:W3CDTF">2025-03-08T15:34:41Z</dcterms:created>
  <dcterms:modified xsi:type="dcterms:W3CDTF">2025-03-09T16:24:23Z</dcterms:modified>
</cp:coreProperties>
</file>