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5421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3614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9933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975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2906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3965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932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31691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6905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8751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3818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505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8901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843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7789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5249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3295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4654-9EC8-4787-ABC7-6041FBB1E9F9}" type="datetimeFigureOut">
              <a:rPr lang="es-PA" smtClean="0"/>
              <a:t>01/18/2024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4E12F-C5A4-4F25-B02B-01DDCD3253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75915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2F5DC-BDBF-4692-A420-C263E347C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035" y="177553"/>
            <a:ext cx="3642804" cy="846662"/>
          </a:xfrm>
        </p:spPr>
        <p:txBody>
          <a:bodyPr>
            <a:normAutofit/>
          </a:bodyPr>
          <a:lstStyle/>
          <a:p>
            <a:r>
              <a:rPr lang="es-PA" sz="4800" dirty="0"/>
              <a:t>Firefox 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4022D5-0C3F-4C6F-85C4-E17F56214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87" y="1586793"/>
            <a:ext cx="5604771" cy="5093654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Firefox OS fue presentado por primera vez por Mozilla en julio de 2011 como un sistema operativo móvil de código abierto basado en Linux y diseñado para trabajar en teléfonos inteligentes con hardware de gama baja.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2013, Mozilla lanzó el primer teléfono con Firefox OS, el </a:t>
            </a:r>
            <a:r>
              <a:rPr lang="es-E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Keon</a:t>
            </a:r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desarrollado por </a:t>
            </a:r>
            <a:r>
              <a:rPr lang="es-E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Geeksphone</a:t>
            </a:r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También se asoció con varios operadores de telefonía móvil para llevar Firefox OS a más dispositivos.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 embargo, Firefox OS no logró obtener una cuota de mercado significativa, compitiendo con Android e iOS. En diciembre de 2015, Mozilla anunció que dejaría de invertir en Firefox OS para teléfonos inteligentes.</a:t>
            </a:r>
            <a:endParaRPr lang="es-P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97738B6-D70D-4EF3-B45D-C5930D72B696}"/>
              </a:ext>
            </a:extLst>
          </p:cNvPr>
          <p:cNvSpPr txBox="1">
            <a:spLocks/>
          </p:cNvSpPr>
          <p:nvPr/>
        </p:nvSpPr>
        <p:spPr>
          <a:xfrm>
            <a:off x="911440" y="740131"/>
            <a:ext cx="3222595" cy="846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4000" dirty="0"/>
              <a:t>HISTORIA</a:t>
            </a:r>
            <a:endParaRPr lang="es-PA" sz="36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EB3A029-62EF-4C73-8B1E-6A4FF7A93054}"/>
              </a:ext>
            </a:extLst>
          </p:cNvPr>
          <p:cNvSpPr txBox="1">
            <a:spLocks/>
          </p:cNvSpPr>
          <p:nvPr/>
        </p:nvSpPr>
        <p:spPr>
          <a:xfrm>
            <a:off x="7210150" y="876578"/>
            <a:ext cx="4792463" cy="846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4000" dirty="0"/>
              <a:t>CARACTERÍSTICA</a:t>
            </a:r>
            <a:endParaRPr lang="es-PA" sz="36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2235DF3-1E7B-4E48-BA2A-AE98D73C39B9}"/>
              </a:ext>
            </a:extLst>
          </p:cNvPr>
          <p:cNvSpPr txBox="1">
            <a:spLocks/>
          </p:cNvSpPr>
          <p:nvPr/>
        </p:nvSpPr>
        <p:spPr>
          <a:xfrm>
            <a:off x="6397844" y="1764346"/>
            <a:ext cx="5604771" cy="5093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Firefox OS estaba basado en Linux y utilizaba el mismo motor de renderizado Gecko que el navegador Firefox, optimizado para dispositivos móviles.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Era un sistema operativo de código completamente abierto, diseñado para proporcionar más apertura y libertad en </a:t>
            </a:r>
            <a:r>
              <a:rPr lang="es-E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s-E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propietarias como iOS y Android.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Permite el uso de tecnologías web abiertas como JavaScript, CSS y HTML5 para el desarrollo de aplicaciones.</a:t>
            </a:r>
            <a:endParaRPr lang="es-P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7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2F5DC-BDBF-4692-A420-C263E347C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-97655"/>
            <a:ext cx="3642804" cy="846662"/>
          </a:xfrm>
        </p:spPr>
        <p:txBody>
          <a:bodyPr>
            <a:normAutofit/>
          </a:bodyPr>
          <a:lstStyle/>
          <a:p>
            <a:r>
              <a:rPr lang="es-PA" sz="4800" dirty="0"/>
              <a:t>Firefox 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4022D5-0C3F-4C6F-85C4-E17F56214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84" y="1299908"/>
            <a:ext cx="5811921" cy="57134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Firefox OS 1.0 - Lanzado en 2013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lanzados: </a:t>
            </a:r>
            <a:r>
              <a:rPr lang="es-E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Geeksphone</a:t>
            </a: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Keon</a:t>
            </a: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ZTE Open</a:t>
            </a:r>
          </a:p>
          <a:p>
            <a:pPr algn="l"/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Firefox OS 1.1 - Lanzado en 2014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Agregó soporte para LTE y NFC</a:t>
            </a:r>
          </a:p>
          <a:p>
            <a:pPr algn="l"/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Firefox OS 1.2 - Lanzado en 2014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Mejoras en estabilidad y rendimiento</a:t>
            </a:r>
          </a:p>
          <a:p>
            <a:pPr algn="l"/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Firefox OS 1.3 - Lanzado en 2015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Soporte para Android </a:t>
            </a:r>
            <a:r>
              <a:rPr lang="es-E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(utilizando apps de Android en Firefox OS)</a:t>
            </a:r>
          </a:p>
          <a:p>
            <a:pPr algn="l"/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Firefox OS 1.4 - Lanzado en 2015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Mejoras en la integración de Android </a:t>
            </a:r>
            <a:r>
              <a:rPr lang="es-E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es-E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Firefox OS 2.0 - Lanzado en 2015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Diseño visual mejorado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Soporte para secuencias de comandos de lado del servidor</a:t>
            </a:r>
          </a:p>
          <a:p>
            <a:pPr algn="l"/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Firefox OS 2.1 - Lanzado en 2015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Mejoras de rendimiento y estabilidad</a:t>
            </a:r>
          </a:p>
          <a:p>
            <a:pPr algn="l"/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Firefox OS 2.5 - Lanzado en 2016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Última versión de Firefox OS para teléfonos inteligentes antes de la suspensión del proyecto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97738B6-D70D-4EF3-B45D-C5930D72B696}"/>
              </a:ext>
            </a:extLst>
          </p:cNvPr>
          <p:cNvSpPr txBox="1">
            <a:spLocks/>
          </p:cNvSpPr>
          <p:nvPr/>
        </p:nvSpPr>
        <p:spPr>
          <a:xfrm>
            <a:off x="251530" y="453247"/>
            <a:ext cx="2820141" cy="8466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4000" dirty="0"/>
              <a:t>VERSIONES</a:t>
            </a:r>
            <a:endParaRPr lang="es-PA" sz="36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EB3A029-62EF-4C73-8B1E-6A4FF7A93054}"/>
              </a:ext>
            </a:extLst>
          </p:cNvPr>
          <p:cNvSpPr txBox="1">
            <a:spLocks/>
          </p:cNvSpPr>
          <p:nvPr/>
        </p:nvSpPr>
        <p:spPr>
          <a:xfrm>
            <a:off x="6803997" y="749007"/>
            <a:ext cx="5388003" cy="8466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4000" dirty="0"/>
              <a:t>Entorno del desarrollo de aplicaciones</a:t>
            </a:r>
            <a:endParaRPr lang="es-PA" sz="36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2235DF3-1E7B-4E48-BA2A-AE98D73C39B9}"/>
              </a:ext>
            </a:extLst>
          </p:cNvPr>
          <p:cNvSpPr txBox="1">
            <a:spLocks/>
          </p:cNvSpPr>
          <p:nvPr/>
        </p:nvSpPr>
        <p:spPr>
          <a:xfrm>
            <a:off x="6397844" y="1764346"/>
            <a:ext cx="5604771" cy="345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crear una aplicación se requieren ciertos privilegios otorgados por el sistema. La comunidad Mozilla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Hacks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creó la guía "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Firefox OS" con información extensa al respecto.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diseño visual de las apps utiliza HTML5, CSS para vectorización y JavaScript para animaciones, otorgando flexibilidad al desarrollador.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WebAPIs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permiten que las apps interactúen con funciones del sistema como la cámara, contactos, llamadas, etc. Algunas requieren certificación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208552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2F5DC-BDBF-4692-A420-C263E347C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9647" y="158156"/>
            <a:ext cx="3642804" cy="846662"/>
          </a:xfrm>
        </p:spPr>
        <p:txBody>
          <a:bodyPr>
            <a:normAutofit/>
          </a:bodyPr>
          <a:lstStyle/>
          <a:p>
            <a:r>
              <a:rPr lang="es-PA" sz="4800" dirty="0"/>
              <a:t>Firefox 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4022D5-0C3F-4C6F-85C4-E17F56214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631" y="1752671"/>
            <a:ext cx="5811921" cy="452384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se iba a llamar "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Gecko" por estar basado en el motor Gecko de Firefox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P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Sentó las bases para futuros SO móviles </a:t>
            </a:r>
            <a:r>
              <a:rPr lang="es-PA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es-P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es-PA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KaiOS</a:t>
            </a:r>
            <a:endParaRPr lang="es-PA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primera versión pública se lanzó en una conferencia en Brasil en 2013, con teléfonos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Geeksphone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Keon</a:t>
            </a:r>
            <a:endParaRPr lang="es-E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Panasonic fabricó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TVs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Firefox OS, mostrando aplicaciones en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s-E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prototipo llamado Firefox EC para wearables y ropa conectada</a:t>
            </a:r>
            <a:endParaRPr lang="es-E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97738B6-D70D-4EF3-B45D-C5930D72B696}"/>
              </a:ext>
            </a:extLst>
          </p:cNvPr>
          <p:cNvSpPr txBox="1">
            <a:spLocks/>
          </p:cNvSpPr>
          <p:nvPr/>
        </p:nvSpPr>
        <p:spPr>
          <a:xfrm>
            <a:off x="979499" y="827508"/>
            <a:ext cx="3642804" cy="8466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4000" dirty="0"/>
              <a:t>Curiosidades</a:t>
            </a:r>
            <a:endParaRPr lang="es-PA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563676-DAE7-440C-B8F4-723EA8829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28" y="1540414"/>
            <a:ext cx="3994786" cy="377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17792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39</TotalTime>
  <Words>470</Words>
  <Application>Microsoft Office PowerPoint</Application>
  <PresentationFormat>Panorámica</PresentationFormat>
  <Paragraphs>39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</vt:lpstr>
      <vt:lpstr>Estela de condensación</vt:lpstr>
      <vt:lpstr>Firefox os</vt:lpstr>
      <vt:lpstr>Firefox os</vt:lpstr>
      <vt:lpstr>Firefox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Firefox os</dc:title>
  <dc:creator>Alex</dc:creator>
  <cp:lastModifiedBy>Alex</cp:lastModifiedBy>
  <cp:revision>5</cp:revision>
  <dcterms:created xsi:type="dcterms:W3CDTF">2024-01-19T03:54:03Z</dcterms:created>
  <dcterms:modified xsi:type="dcterms:W3CDTF">2024-01-19T04:33:55Z</dcterms:modified>
</cp:coreProperties>
</file>