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rimo" panose="020B0604020202020204" charset="0"/>
      <p:regular r:id="rId13"/>
    </p:embeddedFont>
    <p:embeddedFont>
      <p:font typeface="Arimo Bold" panose="020B0604020202020204" charset="0"/>
      <p:regular r:id="rId14"/>
    </p:embeddedFont>
    <p:embeddedFont>
      <p:font typeface="League Spartan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54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jpe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10" Type="http://schemas.openxmlformats.org/officeDocument/2006/relationships/image" Target="../media/image8.svg"/><Relationship Id="rId19" Type="http://schemas.openxmlformats.org/officeDocument/2006/relationships/image" Target="../media/image17.jpe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13" Type="http://schemas.openxmlformats.org/officeDocument/2006/relationships/image" Target="../media/image82.png"/><Relationship Id="rId3" Type="http://schemas.openxmlformats.org/officeDocument/2006/relationships/image" Target="../media/image11.png"/><Relationship Id="rId7" Type="http://schemas.openxmlformats.org/officeDocument/2006/relationships/image" Target="../media/image78.png"/><Relationship Id="rId12" Type="http://schemas.openxmlformats.org/officeDocument/2006/relationships/image" Target="../media/image8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svg"/><Relationship Id="rId11" Type="http://schemas.openxmlformats.org/officeDocument/2006/relationships/image" Target="../media/image80.png"/><Relationship Id="rId5" Type="http://schemas.openxmlformats.org/officeDocument/2006/relationships/image" Target="../media/image70.png"/><Relationship Id="rId10" Type="http://schemas.openxmlformats.org/officeDocument/2006/relationships/image" Target="../media/image10.svg"/><Relationship Id="rId4" Type="http://schemas.openxmlformats.org/officeDocument/2006/relationships/image" Target="../media/image12.svg"/><Relationship Id="rId9" Type="http://schemas.openxmlformats.org/officeDocument/2006/relationships/image" Target="../media/image9.png"/><Relationship Id="rId14" Type="http://schemas.openxmlformats.org/officeDocument/2006/relationships/image" Target="../media/image8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jpe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12" Type="http://schemas.openxmlformats.org/officeDocument/2006/relationships/image" Target="../media/image29.jpeg"/><Relationship Id="rId17" Type="http://schemas.openxmlformats.org/officeDocument/2006/relationships/image" Target="../media/image23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28.jpeg"/><Relationship Id="rId5" Type="http://schemas.openxmlformats.org/officeDocument/2006/relationships/image" Target="../media/image9.png"/><Relationship Id="rId15" Type="http://schemas.openxmlformats.org/officeDocument/2006/relationships/image" Target="../media/image21.svg"/><Relationship Id="rId10" Type="http://schemas.openxmlformats.org/officeDocument/2006/relationships/image" Target="../media/image27.svg"/><Relationship Id="rId4" Type="http://schemas.openxmlformats.org/officeDocument/2006/relationships/image" Target="../media/image12.svg"/><Relationship Id="rId9" Type="http://schemas.openxmlformats.org/officeDocument/2006/relationships/image" Target="../media/image26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23.svg"/><Relationship Id="rId3" Type="http://schemas.openxmlformats.org/officeDocument/2006/relationships/image" Target="../media/image11.png"/><Relationship Id="rId7" Type="http://schemas.openxmlformats.org/officeDocument/2006/relationships/image" Target="../media/image33.jpe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11" Type="http://schemas.openxmlformats.org/officeDocument/2006/relationships/image" Target="../media/image21.svg"/><Relationship Id="rId5" Type="http://schemas.openxmlformats.org/officeDocument/2006/relationships/image" Target="../media/image31.png"/><Relationship Id="rId10" Type="http://schemas.openxmlformats.org/officeDocument/2006/relationships/image" Target="../media/image20.png"/><Relationship Id="rId4" Type="http://schemas.openxmlformats.org/officeDocument/2006/relationships/image" Target="../media/image12.svg"/><Relationship Id="rId9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40.png"/><Relationship Id="rId18" Type="http://schemas.openxmlformats.org/officeDocument/2006/relationships/image" Target="../media/image21.svg"/><Relationship Id="rId3" Type="http://schemas.openxmlformats.org/officeDocument/2006/relationships/image" Target="../media/image11.png"/><Relationship Id="rId21" Type="http://schemas.openxmlformats.org/officeDocument/2006/relationships/image" Target="../media/image44.jpeg"/><Relationship Id="rId7" Type="http://schemas.openxmlformats.org/officeDocument/2006/relationships/image" Target="../media/image24.png"/><Relationship Id="rId12" Type="http://schemas.openxmlformats.org/officeDocument/2006/relationships/image" Target="../media/image39.sv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.svg"/><Relationship Id="rId20" Type="http://schemas.openxmlformats.org/officeDocument/2006/relationships/image" Target="../media/image4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38.png"/><Relationship Id="rId5" Type="http://schemas.openxmlformats.org/officeDocument/2006/relationships/image" Target="../media/image9.png"/><Relationship Id="rId15" Type="http://schemas.openxmlformats.org/officeDocument/2006/relationships/image" Target="../media/image3.png"/><Relationship Id="rId23" Type="http://schemas.openxmlformats.org/officeDocument/2006/relationships/image" Target="../media/image23.svg"/><Relationship Id="rId10" Type="http://schemas.openxmlformats.org/officeDocument/2006/relationships/image" Target="../media/image37.svg"/><Relationship Id="rId19" Type="http://schemas.openxmlformats.org/officeDocument/2006/relationships/image" Target="../media/image42.jpeg"/><Relationship Id="rId4" Type="http://schemas.openxmlformats.org/officeDocument/2006/relationships/image" Target="../media/image12.svg"/><Relationship Id="rId9" Type="http://schemas.openxmlformats.org/officeDocument/2006/relationships/image" Target="../media/image36.png"/><Relationship Id="rId14" Type="http://schemas.openxmlformats.org/officeDocument/2006/relationships/image" Target="../media/image41.sv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49.jpe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12" Type="http://schemas.openxmlformats.org/officeDocument/2006/relationships/image" Target="../media/image4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svg"/><Relationship Id="rId11" Type="http://schemas.openxmlformats.org/officeDocument/2006/relationships/image" Target="../media/image47.jpeg"/><Relationship Id="rId5" Type="http://schemas.openxmlformats.org/officeDocument/2006/relationships/image" Target="../media/image45.png"/><Relationship Id="rId10" Type="http://schemas.openxmlformats.org/officeDocument/2006/relationships/image" Target="../media/image21.svg"/><Relationship Id="rId4" Type="http://schemas.openxmlformats.org/officeDocument/2006/relationships/image" Target="../media/image12.sv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22.png"/><Relationship Id="rId3" Type="http://schemas.openxmlformats.org/officeDocument/2006/relationships/image" Target="../media/image50.png"/><Relationship Id="rId7" Type="http://schemas.openxmlformats.org/officeDocument/2006/relationships/image" Target="../media/image3.png"/><Relationship Id="rId12" Type="http://schemas.openxmlformats.org/officeDocument/2006/relationships/image" Target="../media/image21.svg"/><Relationship Id="rId17" Type="http://schemas.openxmlformats.org/officeDocument/2006/relationships/image" Target="../media/image54.jpe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5" Type="http://schemas.openxmlformats.org/officeDocument/2006/relationships/image" Target="../media/image52.jpeg"/><Relationship Id="rId10" Type="http://schemas.openxmlformats.org/officeDocument/2006/relationships/image" Target="../media/image10.svg"/><Relationship Id="rId4" Type="http://schemas.openxmlformats.org/officeDocument/2006/relationships/image" Target="../media/image51.svg"/><Relationship Id="rId9" Type="http://schemas.openxmlformats.org/officeDocument/2006/relationships/image" Target="../media/image9.png"/><Relationship Id="rId1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11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23.svg"/><Relationship Id="rId4" Type="http://schemas.openxmlformats.org/officeDocument/2006/relationships/image" Target="../media/image12.sv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5.svg"/><Relationship Id="rId1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61.jpeg"/><Relationship Id="rId12" Type="http://schemas.openxmlformats.org/officeDocument/2006/relationships/image" Target="../media/image64.png"/><Relationship Id="rId17" Type="http://schemas.openxmlformats.org/officeDocument/2006/relationships/image" Target="../media/image69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11" Type="http://schemas.openxmlformats.org/officeDocument/2006/relationships/image" Target="../media/image63.svg"/><Relationship Id="rId5" Type="http://schemas.openxmlformats.org/officeDocument/2006/relationships/image" Target="../media/image59.png"/><Relationship Id="rId15" Type="http://schemas.openxmlformats.org/officeDocument/2006/relationships/image" Target="../media/image67.svg"/><Relationship Id="rId10" Type="http://schemas.openxmlformats.org/officeDocument/2006/relationships/image" Target="../media/image62.png"/><Relationship Id="rId19" Type="http://schemas.openxmlformats.org/officeDocument/2006/relationships/image" Target="../media/image23.svg"/><Relationship Id="rId4" Type="http://schemas.openxmlformats.org/officeDocument/2006/relationships/image" Target="../media/image12.svg"/><Relationship Id="rId9" Type="http://schemas.openxmlformats.org/officeDocument/2006/relationships/image" Target="../media/image4.svg"/><Relationship Id="rId1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1.png"/><Relationship Id="rId18" Type="http://schemas.openxmlformats.org/officeDocument/2006/relationships/image" Target="../media/image77.sv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12" Type="http://schemas.openxmlformats.org/officeDocument/2006/relationships/image" Target="../media/image73.sv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5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72.png"/><Relationship Id="rId5" Type="http://schemas.openxmlformats.org/officeDocument/2006/relationships/image" Target="../media/image9.png"/><Relationship Id="rId15" Type="http://schemas.openxmlformats.org/officeDocument/2006/relationships/image" Target="../media/image74.png"/><Relationship Id="rId10" Type="http://schemas.openxmlformats.org/officeDocument/2006/relationships/image" Target="../media/image71.svg"/><Relationship Id="rId19" Type="http://schemas.openxmlformats.org/officeDocument/2006/relationships/image" Target="../media/image20.png"/><Relationship Id="rId4" Type="http://schemas.openxmlformats.org/officeDocument/2006/relationships/image" Target="../media/image12.svg"/><Relationship Id="rId9" Type="http://schemas.openxmlformats.org/officeDocument/2006/relationships/image" Target="../media/image70.png"/><Relationship Id="rId1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D092A">
                <a:alpha val="100000"/>
              </a:srgbClr>
            </a:gs>
            <a:gs pos="100000">
              <a:srgbClr val="3333B8">
                <a:alpha val="100000"/>
              </a:srgbClr>
            </a:gs>
          </a:gsLst>
          <a:lin ang="18900044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7254" y="905418"/>
            <a:ext cx="464736" cy="1947370"/>
          </a:xfrm>
          <a:custGeom>
            <a:avLst/>
            <a:gdLst/>
            <a:ahLst/>
            <a:cxnLst/>
            <a:rect l="l" t="t" r="r" b="b"/>
            <a:pathLst>
              <a:path w="464736" h="1947370">
                <a:moveTo>
                  <a:pt x="0" y="0"/>
                </a:moveTo>
                <a:lnTo>
                  <a:pt x="464736" y="0"/>
                </a:lnTo>
                <a:lnTo>
                  <a:pt x="464736" y="1947370"/>
                </a:lnTo>
                <a:lnTo>
                  <a:pt x="0" y="19473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67920" y="8523408"/>
            <a:ext cx="1036538" cy="656210"/>
          </a:xfrm>
          <a:custGeom>
            <a:avLst/>
            <a:gdLst/>
            <a:ahLst/>
            <a:cxnLst/>
            <a:rect l="l" t="t" r="r" b="b"/>
            <a:pathLst>
              <a:path w="1036538" h="656210">
                <a:moveTo>
                  <a:pt x="0" y="0"/>
                </a:moveTo>
                <a:lnTo>
                  <a:pt x="1036538" y="0"/>
                </a:lnTo>
                <a:lnTo>
                  <a:pt x="1036538" y="656210"/>
                </a:lnTo>
                <a:lnTo>
                  <a:pt x="0" y="6562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6269" y="571675"/>
            <a:ext cx="8364356" cy="8353834"/>
          </a:xfrm>
          <a:custGeom>
            <a:avLst/>
            <a:gdLst/>
            <a:ahLst/>
            <a:cxnLst/>
            <a:rect l="l" t="t" r="r" b="b"/>
            <a:pathLst>
              <a:path w="8364356" h="8353834">
                <a:moveTo>
                  <a:pt x="0" y="0"/>
                </a:moveTo>
                <a:lnTo>
                  <a:pt x="8364356" y="0"/>
                </a:lnTo>
                <a:lnTo>
                  <a:pt x="8364356" y="8353834"/>
                </a:lnTo>
                <a:lnTo>
                  <a:pt x="0" y="83538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428456" y="8523354"/>
            <a:ext cx="2542944" cy="1250278"/>
          </a:xfrm>
          <a:custGeom>
            <a:avLst/>
            <a:gdLst/>
            <a:ahLst/>
            <a:cxnLst/>
            <a:rect l="l" t="t" r="r" b="b"/>
            <a:pathLst>
              <a:path w="2542944" h="1250278">
                <a:moveTo>
                  <a:pt x="0" y="0"/>
                </a:moveTo>
                <a:lnTo>
                  <a:pt x="2542944" y="0"/>
                </a:lnTo>
                <a:lnTo>
                  <a:pt x="2542944" y="1250278"/>
                </a:lnTo>
                <a:lnTo>
                  <a:pt x="0" y="125027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952624" y="443648"/>
            <a:ext cx="1219080" cy="1167148"/>
          </a:xfrm>
          <a:custGeom>
            <a:avLst/>
            <a:gdLst/>
            <a:ahLst/>
            <a:cxnLst/>
            <a:rect l="l" t="t" r="r" b="b"/>
            <a:pathLst>
              <a:path w="1219080" h="1167148">
                <a:moveTo>
                  <a:pt x="0" y="0"/>
                </a:moveTo>
                <a:lnTo>
                  <a:pt x="1219080" y="0"/>
                </a:lnTo>
                <a:lnTo>
                  <a:pt x="1219080" y="1167148"/>
                </a:lnTo>
                <a:lnTo>
                  <a:pt x="0" y="116714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927326" y="-4182450"/>
            <a:ext cx="16086950" cy="16086950"/>
          </a:xfrm>
          <a:custGeom>
            <a:avLst/>
            <a:gdLst/>
            <a:ahLst/>
            <a:cxnLst/>
            <a:rect l="l" t="t" r="r" b="b"/>
            <a:pathLst>
              <a:path w="16086950" h="16086950">
                <a:moveTo>
                  <a:pt x="0" y="0"/>
                </a:moveTo>
                <a:lnTo>
                  <a:pt x="16086950" y="0"/>
                </a:lnTo>
                <a:lnTo>
                  <a:pt x="16086950" y="16086950"/>
                </a:lnTo>
                <a:lnTo>
                  <a:pt x="0" y="160869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809414" y="427624"/>
            <a:ext cx="8478586" cy="9859376"/>
          </a:xfrm>
          <a:custGeom>
            <a:avLst/>
            <a:gdLst/>
            <a:ahLst/>
            <a:cxnLst/>
            <a:rect l="l" t="t" r="r" b="b"/>
            <a:pathLst>
              <a:path w="8478586" h="9859376">
                <a:moveTo>
                  <a:pt x="0" y="0"/>
                </a:moveTo>
                <a:lnTo>
                  <a:pt x="8478586" y="0"/>
                </a:lnTo>
                <a:lnTo>
                  <a:pt x="8478586" y="9859376"/>
                </a:lnTo>
                <a:lnTo>
                  <a:pt x="0" y="985937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28700" y="6509541"/>
            <a:ext cx="1680903" cy="1366609"/>
          </a:xfrm>
          <a:custGeom>
            <a:avLst/>
            <a:gdLst/>
            <a:ahLst/>
            <a:cxnLst/>
            <a:rect l="l" t="t" r="r" b="b"/>
            <a:pathLst>
              <a:path w="1680903" h="1366609">
                <a:moveTo>
                  <a:pt x="0" y="0"/>
                </a:moveTo>
                <a:lnTo>
                  <a:pt x="1680903" y="0"/>
                </a:lnTo>
                <a:lnTo>
                  <a:pt x="1680903" y="1366609"/>
                </a:lnTo>
                <a:lnTo>
                  <a:pt x="0" y="136660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  <a:ln w="38100" cap="sq">
            <a:solidFill>
              <a:srgbClr val="7789F2"/>
            </a:solidFill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2878494" y="6509541"/>
            <a:ext cx="1821434" cy="1366609"/>
          </a:xfrm>
          <a:custGeom>
            <a:avLst/>
            <a:gdLst/>
            <a:ahLst/>
            <a:cxnLst/>
            <a:rect l="l" t="t" r="r" b="b"/>
            <a:pathLst>
              <a:path w="1821434" h="1366609">
                <a:moveTo>
                  <a:pt x="0" y="0"/>
                </a:moveTo>
                <a:lnTo>
                  <a:pt x="1821434" y="0"/>
                </a:lnTo>
                <a:lnTo>
                  <a:pt x="1821434" y="1366609"/>
                </a:lnTo>
                <a:lnTo>
                  <a:pt x="0" y="1366609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  <a:ln w="38100" cap="sq">
            <a:solidFill>
              <a:srgbClr val="7789F2"/>
            </a:solidFill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71378" y="6520460"/>
            <a:ext cx="1821434" cy="1355691"/>
          </a:xfrm>
          <a:custGeom>
            <a:avLst/>
            <a:gdLst/>
            <a:ahLst/>
            <a:cxnLst/>
            <a:rect l="l" t="t" r="r" b="b"/>
            <a:pathLst>
              <a:path w="1821434" h="1355691">
                <a:moveTo>
                  <a:pt x="0" y="0"/>
                </a:moveTo>
                <a:lnTo>
                  <a:pt x="1821434" y="0"/>
                </a:lnTo>
                <a:lnTo>
                  <a:pt x="1821434" y="1355690"/>
                </a:lnTo>
                <a:lnTo>
                  <a:pt x="0" y="135569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-16308" r="-16011"/>
            </a:stretch>
          </a:blipFill>
          <a:ln w="38100" cap="sq">
            <a:solidFill>
              <a:srgbClr val="7789F2"/>
            </a:solidFill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6875565" y="6520460"/>
            <a:ext cx="1696363" cy="1355691"/>
          </a:xfrm>
          <a:custGeom>
            <a:avLst/>
            <a:gdLst/>
            <a:ahLst/>
            <a:cxnLst/>
            <a:rect l="l" t="t" r="r" b="b"/>
            <a:pathLst>
              <a:path w="1696363" h="1355691">
                <a:moveTo>
                  <a:pt x="0" y="0"/>
                </a:moveTo>
                <a:lnTo>
                  <a:pt x="1696363" y="0"/>
                </a:lnTo>
                <a:lnTo>
                  <a:pt x="1696363" y="1355690"/>
                </a:lnTo>
                <a:lnTo>
                  <a:pt x="0" y="1355690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-56551" t="-24381" r="-63299" b="-22337"/>
            </a:stretch>
          </a:blipFill>
          <a:ln w="38100" cap="sq">
            <a:solidFill>
              <a:srgbClr val="7789F2"/>
            </a:solidFill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8754681" y="6520460"/>
            <a:ext cx="1821434" cy="1355691"/>
          </a:xfrm>
          <a:custGeom>
            <a:avLst/>
            <a:gdLst/>
            <a:ahLst/>
            <a:cxnLst/>
            <a:rect l="l" t="t" r="r" b="b"/>
            <a:pathLst>
              <a:path w="1821434" h="1355691">
                <a:moveTo>
                  <a:pt x="0" y="0"/>
                </a:moveTo>
                <a:lnTo>
                  <a:pt x="1821434" y="0"/>
                </a:lnTo>
                <a:lnTo>
                  <a:pt x="1821434" y="1355690"/>
                </a:lnTo>
                <a:lnTo>
                  <a:pt x="0" y="1355690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-18024" r="-15072" b="-745"/>
            </a:stretch>
          </a:blipFill>
          <a:ln w="38100" cap="sq">
            <a:solidFill>
              <a:srgbClr val="7789F2"/>
            </a:solidFill>
            <a:prstDash val="solid"/>
            <a:miter/>
          </a:ln>
        </p:spPr>
      </p:sp>
      <p:sp>
        <p:nvSpPr>
          <p:cNvPr id="14" name="TextBox 14"/>
          <p:cNvSpPr txBox="1"/>
          <p:nvPr/>
        </p:nvSpPr>
        <p:spPr>
          <a:xfrm>
            <a:off x="1193508" y="1879103"/>
            <a:ext cx="8284387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19"/>
              </a:lnSpc>
            </a:pPr>
            <a:r>
              <a:rPr lang="en-US" sz="9600">
                <a:solidFill>
                  <a:srgbClr val="8C52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TECHNICODE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60981" y="3697202"/>
            <a:ext cx="8216914" cy="784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53"/>
              </a:lnSpc>
            </a:pPr>
            <a:r>
              <a:rPr lang="en-US" sz="4961" b="1">
                <a:solidFill>
                  <a:srgbClr val="92F7FF"/>
                </a:solidFill>
                <a:latin typeface="Arimo Bold"/>
                <a:ea typeface="Arimo Bold"/>
                <a:cs typeface="Arimo Bold"/>
                <a:sym typeface="Arimo Bold"/>
              </a:rPr>
              <a:t>·VENTA DE CELULARES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06274" y="4729542"/>
            <a:ext cx="9369841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1272" lvl="1" indent="-325636" algn="l">
              <a:lnSpc>
                <a:spcPts val="3619"/>
              </a:lnSpc>
              <a:buFont typeface="Arial"/>
              <a:buChar char="•"/>
            </a:pPr>
            <a:r>
              <a:rPr lang="en-US" sz="3016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- SOMOS UNA UNA TIENDA ONLINE QUE OFRECE UNA AMPLIA VARIEDAD DE CELULARES DE LAS MEJORES MARCAS.</a:t>
            </a:r>
          </a:p>
        </p:txBody>
      </p:sp>
      <p:sp>
        <p:nvSpPr>
          <p:cNvPr id="17" name="Freeform 17"/>
          <p:cNvSpPr/>
          <p:nvPr/>
        </p:nvSpPr>
        <p:spPr>
          <a:xfrm>
            <a:off x="4699928" y="905418"/>
            <a:ext cx="1460034" cy="954948"/>
          </a:xfrm>
          <a:custGeom>
            <a:avLst/>
            <a:gdLst/>
            <a:ahLst/>
            <a:cxnLst/>
            <a:rect l="l" t="t" r="r" b="b"/>
            <a:pathLst>
              <a:path w="1460034" h="954948">
                <a:moveTo>
                  <a:pt x="0" y="0"/>
                </a:moveTo>
                <a:lnTo>
                  <a:pt x="1460034" y="0"/>
                </a:lnTo>
                <a:lnTo>
                  <a:pt x="1460034" y="954948"/>
                </a:lnTo>
                <a:lnTo>
                  <a:pt x="0" y="95494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7616928" y="25557"/>
            <a:ext cx="671072" cy="836182"/>
          </a:xfrm>
          <a:custGeom>
            <a:avLst/>
            <a:gdLst/>
            <a:ahLst/>
            <a:cxnLst/>
            <a:rect l="l" t="t" r="r" b="b"/>
            <a:pathLst>
              <a:path w="671072" h="836182">
                <a:moveTo>
                  <a:pt x="0" y="0"/>
                </a:moveTo>
                <a:lnTo>
                  <a:pt x="671072" y="0"/>
                </a:lnTo>
                <a:lnTo>
                  <a:pt x="671072" y="836182"/>
                </a:lnTo>
                <a:lnTo>
                  <a:pt x="0" y="83618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D092A">
                <a:alpha val="100000"/>
              </a:srgbClr>
            </a:gs>
            <a:gs pos="100000">
              <a:srgbClr val="3333B8">
                <a:alpha val="100000"/>
              </a:srgbClr>
            </a:gs>
          </a:gsLst>
          <a:lin ang="18900044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13810" y="-10014220"/>
            <a:ext cx="16086950" cy="16086950"/>
          </a:xfrm>
          <a:custGeom>
            <a:avLst/>
            <a:gdLst/>
            <a:ahLst/>
            <a:cxnLst/>
            <a:rect l="l" t="t" r="r" b="b"/>
            <a:pathLst>
              <a:path w="16086950" h="16086950">
                <a:moveTo>
                  <a:pt x="0" y="0"/>
                </a:moveTo>
                <a:lnTo>
                  <a:pt x="16086950" y="0"/>
                </a:lnTo>
                <a:lnTo>
                  <a:pt x="16086950" y="16086950"/>
                </a:lnTo>
                <a:lnTo>
                  <a:pt x="0" y="16086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457870" y="777199"/>
            <a:ext cx="731738" cy="656210"/>
          </a:xfrm>
          <a:custGeom>
            <a:avLst/>
            <a:gdLst/>
            <a:ahLst/>
            <a:cxnLst/>
            <a:rect l="l" t="t" r="r" b="b"/>
            <a:pathLst>
              <a:path w="731738" h="656210">
                <a:moveTo>
                  <a:pt x="0" y="0"/>
                </a:moveTo>
                <a:lnTo>
                  <a:pt x="731738" y="0"/>
                </a:lnTo>
                <a:lnTo>
                  <a:pt x="731738" y="656210"/>
                </a:lnTo>
                <a:lnTo>
                  <a:pt x="0" y="6562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7519826" y="9817886"/>
            <a:ext cx="169618" cy="171496"/>
            <a:chOff x="0" y="0"/>
            <a:chExt cx="226157" cy="228661"/>
          </a:xfrm>
        </p:grpSpPr>
        <p:sp>
          <p:nvSpPr>
            <p:cNvPr id="5" name="Freeform 5"/>
            <p:cNvSpPr/>
            <p:nvPr/>
          </p:nvSpPr>
          <p:spPr>
            <a:xfrm>
              <a:off x="127" y="127"/>
              <a:ext cx="225933" cy="228473"/>
            </a:xfrm>
            <a:custGeom>
              <a:avLst/>
              <a:gdLst/>
              <a:ahLst/>
              <a:cxnLst/>
              <a:rect l="l" t="t" r="r" b="b"/>
              <a:pathLst>
                <a:path w="225933" h="228473">
                  <a:moveTo>
                    <a:pt x="112903" y="0"/>
                  </a:moveTo>
                  <a:cubicBezTo>
                    <a:pt x="51562" y="0"/>
                    <a:pt x="0" y="51562"/>
                    <a:pt x="0" y="112903"/>
                  </a:cubicBezTo>
                  <a:cubicBezTo>
                    <a:pt x="0" y="174244"/>
                    <a:pt x="51562" y="228473"/>
                    <a:pt x="112903" y="228473"/>
                  </a:cubicBezTo>
                  <a:cubicBezTo>
                    <a:pt x="174244" y="228473"/>
                    <a:pt x="225933" y="174371"/>
                    <a:pt x="225933" y="112903"/>
                  </a:cubicBezTo>
                  <a:cubicBezTo>
                    <a:pt x="225933" y="51435"/>
                    <a:pt x="174371" y="0"/>
                    <a:pt x="1129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272910" y="9126370"/>
            <a:ext cx="350174" cy="382606"/>
            <a:chOff x="0" y="0"/>
            <a:chExt cx="466899" cy="5101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66852" cy="510159"/>
            </a:xfrm>
            <a:custGeom>
              <a:avLst/>
              <a:gdLst/>
              <a:ahLst/>
              <a:cxnLst/>
              <a:rect l="l" t="t" r="r" b="b"/>
              <a:pathLst>
                <a:path w="466852" h="510159">
                  <a:moveTo>
                    <a:pt x="55118" y="0"/>
                  </a:moveTo>
                  <a:cubicBezTo>
                    <a:pt x="26416" y="0"/>
                    <a:pt x="0" y="22606"/>
                    <a:pt x="0" y="52197"/>
                  </a:cubicBezTo>
                  <a:lnTo>
                    <a:pt x="0" y="455168"/>
                  </a:lnTo>
                  <a:cubicBezTo>
                    <a:pt x="0" y="488061"/>
                    <a:pt x="25908" y="510159"/>
                    <a:pt x="54229" y="510159"/>
                  </a:cubicBezTo>
                  <a:cubicBezTo>
                    <a:pt x="64008" y="510159"/>
                    <a:pt x="74041" y="507619"/>
                    <a:pt x="83439" y="501904"/>
                  </a:cubicBezTo>
                  <a:lnTo>
                    <a:pt x="430022" y="302895"/>
                  </a:lnTo>
                  <a:cubicBezTo>
                    <a:pt x="466852" y="280797"/>
                    <a:pt x="466852" y="226695"/>
                    <a:pt x="430022" y="207010"/>
                  </a:cubicBezTo>
                  <a:lnTo>
                    <a:pt x="83566" y="8001"/>
                  </a:lnTo>
                  <a:cubicBezTo>
                    <a:pt x="74422" y="2540"/>
                    <a:pt x="64643" y="0"/>
                    <a:pt x="5511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518292" y="1569524"/>
            <a:ext cx="709636" cy="8420524"/>
          </a:xfrm>
          <a:custGeom>
            <a:avLst/>
            <a:gdLst/>
            <a:ahLst/>
            <a:cxnLst/>
            <a:rect l="l" t="t" r="r" b="b"/>
            <a:pathLst>
              <a:path w="709636" h="8420524">
                <a:moveTo>
                  <a:pt x="0" y="0"/>
                </a:moveTo>
                <a:lnTo>
                  <a:pt x="709636" y="0"/>
                </a:lnTo>
                <a:lnTo>
                  <a:pt x="709636" y="8420524"/>
                </a:lnTo>
                <a:lnTo>
                  <a:pt x="0" y="84205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19160" y="134994"/>
            <a:ext cx="1219080" cy="1167148"/>
          </a:xfrm>
          <a:custGeom>
            <a:avLst/>
            <a:gdLst/>
            <a:ahLst/>
            <a:cxnLst/>
            <a:rect l="l" t="t" r="r" b="b"/>
            <a:pathLst>
              <a:path w="1219080" h="1167148">
                <a:moveTo>
                  <a:pt x="0" y="0"/>
                </a:moveTo>
                <a:lnTo>
                  <a:pt x="1219080" y="0"/>
                </a:lnTo>
                <a:lnTo>
                  <a:pt x="1219080" y="1167148"/>
                </a:lnTo>
                <a:lnTo>
                  <a:pt x="0" y="11671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189608" y="2376384"/>
            <a:ext cx="954954" cy="956390"/>
          </a:xfrm>
          <a:custGeom>
            <a:avLst/>
            <a:gdLst/>
            <a:ahLst/>
            <a:cxnLst/>
            <a:rect l="l" t="t" r="r" b="b"/>
            <a:pathLst>
              <a:path w="954954" h="956390">
                <a:moveTo>
                  <a:pt x="0" y="0"/>
                </a:moveTo>
                <a:lnTo>
                  <a:pt x="954954" y="0"/>
                </a:lnTo>
                <a:lnTo>
                  <a:pt x="954954" y="956390"/>
                </a:lnTo>
                <a:lnTo>
                  <a:pt x="0" y="9563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531425" y="314729"/>
            <a:ext cx="15225150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>
                <a:solidFill>
                  <a:srgbClr val="92F7FF"/>
                </a:solidFill>
                <a:latin typeface="Arimo Bold"/>
                <a:ea typeface="Arimo Bold"/>
                <a:cs typeface="Arimo Bold"/>
                <a:sym typeface="Arimo Bold"/>
              </a:rPr>
              <a:t>PROYECTO: “CREAR UNA PÀGINA WEB CON HTML”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17625" y="2926700"/>
            <a:ext cx="2543550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FFBD59"/>
                </a:solidFill>
                <a:latin typeface="Arimo Bold"/>
                <a:ea typeface="Arimo Bold"/>
                <a:cs typeface="Arimo Bold"/>
                <a:sym typeface="Arimo Bold"/>
              </a:rPr>
              <a:t>DANIEL ASALDE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213025" y="2926700"/>
            <a:ext cx="2543550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35CFDB"/>
                </a:solidFill>
                <a:latin typeface="Arimo Bold"/>
                <a:ea typeface="Arimo Bold"/>
                <a:cs typeface="Arimo Bold"/>
                <a:sym typeface="Arimo Bold"/>
              </a:rPr>
              <a:t>ALEXYZ</a:t>
            </a:r>
          </a:p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35CFDB"/>
                </a:solidFill>
                <a:latin typeface="Arimo Bold"/>
                <a:ea typeface="Arimo Bold"/>
                <a:cs typeface="Arimo Bold"/>
                <a:sym typeface="Arimo Bold"/>
              </a:rPr>
              <a:t>VALENCIA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17625" y="6310300"/>
            <a:ext cx="2543550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FF66C4"/>
                </a:solidFill>
                <a:latin typeface="Arimo Bold"/>
                <a:ea typeface="Arimo Bold"/>
                <a:cs typeface="Arimo Bold"/>
                <a:sym typeface="Arimo Bold"/>
              </a:rPr>
              <a:t>JANELY</a:t>
            </a:r>
          </a:p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FF66C4"/>
                </a:solidFill>
                <a:latin typeface="Arimo Bold"/>
                <a:ea typeface="Arimo Bold"/>
                <a:cs typeface="Arimo Bold"/>
                <a:sym typeface="Arimo Bold"/>
              </a:rPr>
              <a:t>SÀNCHEZ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024224" y="6152431"/>
            <a:ext cx="2634975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 dirty="0">
                <a:solidFill>
                  <a:srgbClr val="FF3131"/>
                </a:solidFill>
                <a:latin typeface="Arimo Bold"/>
                <a:ea typeface="Arimo Bold"/>
                <a:cs typeface="Arimo Bold"/>
                <a:sym typeface="Arimo Bold"/>
              </a:rPr>
              <a:t>JUAN TORRES</a:t>
            </a:r>
          </a:p>
        </p:txBody>
      </p:sp>
      <p:sp>
        <p:nvSpPr>
          <p:cNvPr id="16" name="Freeform 16"/>
          <p:cNvSpPr/>
          <p:nvPr/>
        </p:nvSpPr>
        <p:spPr>
          <a:xfrm>
            <a:off x="5340926" y="2817300"/>
            <a:ext cx="7768788" cy="7628242"/>
          </a:xfrm>
          <a:custGeom>
            <a:avLst/>
            <a:gdLst/>
            <a:ahLst/>
            <a:cxnLst/>
            <a:rect l="l" t="t" r="r" b="b"/>
            <a:pathLst>
              <a:path w="7768788" h="7628242">
                <a:moveTo>
                  <a:pt x="0" y="0"/>
                </a:moveTo>
                <a:lnTo>
                  <a:pt x="7768788" y="0"/>
                </a:lnTo>
                <a:lnTo>
                  <a:pt x="7768788" y="7628242"/>
                </a:lnTo>
                <a:lnTo>
                  <a:pt x="0" y="762824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7" name="AutoShape 17"/>
          <p:cNvSpPr/>
          <p:nvPr/>
        </p:nvSpPr>
        <p:spPr>
          <a:xfrm flipH="1">
            <a:off x="11459760" y="3402950"/>
            <a:ext cx="2753265" cy="115065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8" name="AutoShape 18"/>
          <p:cNvSpPr/>
          <p:nvPr/>
        </p:nvSpPr>
        <p:spPr>
          <a:xfrm>
            <a:off x="4061175" y="3402950"/>
            <a:ext cx="3018675" cy="151365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9" name="AutoShape 19"/>
          <p:cNvSpPr/>
          <p:nvPr/>
        </p:nvSpPr>
        <p:spPr>
          <a:xfrm>
            <a:off x="4061175" y="6786550"/>
            <a:ext cx="2137875" cy="110985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20" name="AutoShape 20"/>
          <p:cNvSpPr/>
          <p:nvPr/>
        </p:nvSpPr>
        <p:spPr>
          <a:xfrm flipH="1">
            <a:off x="13066559" y="6896100"/>
            <a:ext cx="1322905" cy="72790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21" name="AutoShape 21"/>
          <p:cNvSpPr/>
          <p:nvPr/>
        </p:nvSpPr>
        <p:spPr>
          <a:xfrm flipH="1">
            <a:off x="11986972" y="4925388"/>
            <a:ext cx="2753265" cy="115065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22" name="TextBox 22"/>
          <p:cNvSpPr txBox="1"/>
          <p:nvPr/>
        </p:nvSpPr>
        <p:spPr>
          <a:xfrm>
            <a:off x="14740237" y="4345925"/>
            <a:ext cx="2543550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PEDRO</a:t>
            </a:r>
          </a:p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HUAMANÌ</a:t>
            </a:r>
          </a:p>
        </p:txBody>
      </p:sp>
      <p:sp>
        <p:nvSpPr>
          <p:cNvPr id="23" name="AutoShape 23"/>
          <p:cNvSpPr/>
          <p:nvPr/>
        </p:nvSpPr>
        <p:spPr>
          <a:xfrm flipH="1">
            <a:off x="11765918" y="8224637"/>
            <a:ext cx="2973519" cy="250292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24" name="TextBox 24"/>
          <p:cNvSpPr txBox="1"/>
          <p:nvPr/>
        </p:nvSpPr>
        <p:spPr>
          <a:xfrm>
            <a:off x="14740237" y="7708810"/>
            <a:ext cx="2634975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C1FF72"/>
                </a:solidFill>
                <a:latin typeface="Arimo Bold"/>
                <a:ea typeface="Arimo Bold"/>
                <a:cs typeface="Arimo Bold"/>
                <a:sym typeface="Arimo Bold"/>
              </a:rPr>
              <a:t>DENILSON</a:t>
            </a:r>
          </a:p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C1FF72"/>
                </a:solidFill>
                <a:latin typeface="Arimo Bold"/>
                <a:ea typeface="Arimo Bold"/>
                <a:cs typeface="Arimo Bold"/>
                <a:sym typeface="Arimo Bold"/>
              </a:rPr>
              <a:t>MORE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649400" y="2059925"/>
            <a:ext cx="5458217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9"/>
              </a:lnSpc>
            </a:pPr>
            <a:r>
              <a:rPr lang="en-US" sz="5608" b="1">
                <a:solidFill>
                  <a:srgbClr val="221D1F"/>
                </a:solidFill>
                <a:latin typeface="Arimo Bold"/>
                <a:ea typeface="Arimo Bold"/>
                <a:cs typeface="Arimo Bold"/>
                <a:sym typeface="Arimo Bold"/>
              </a:rPr>
              <a:t>INTEGRANTES: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D092A">
                <a:alpha val="100000"/>
              </a:srgbClr>
            </a:gs>
            <a:gs pos="100000">
              <a:srgbClr val="3333B8">
                <a:alpha val="100000"/>
              </a:srgbClr>
            </a:gs>
          </a:gsLst>
          <a:lin ang="18900044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13076" y="-10034950"/>
            <a:ext cx="16086950" cy="16086950"/>
          </a:xfrm>
          <a:custGeom>
            <a:avLst/>
            <a:gdLst/>
            <a:ahLst/>
            <a:cxnLst/>
            <a:rect l="l" t="t" r="r" b="b"/>
            <a:pathLst>
              <a:path w="16086950" h="16086950">
                <a:moveTo>
                  <a:pt x="0" y="0"/>
                </a:moveTo>
                <a:lnTo>
                  <a:pt x="16086950" y="0"/>
                </a:lnTo>
                <a:lnTo>
                  <a:pt x="16086950" y="16086950"/>
                </a:lnTo>
                <a:lnTo>
                  <a:pt x="0" y="16086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02374" y="387398"/>
            <a:ext cx="1219080" cy="1167148"/>
          </a:xfrm>
          <a:custGeom>
            <a:avLst/>
            <a:gdLst/>
            <a:ahLst/>
            <a:cxnLst/>
            <a:rect l="l" t="t" r="r" b="b"/>
            <a:pathLst>
              <a:path w="1219080" h="1167148">
                <a:moveTo>
                  <a:pt x="0" y="0"/>
                </a:moveTo>
                <a:lnTo>
                  <a:pt x="1219080" y="0"/>
                </a:lnTo>
                <a:lnTo>
                  <a:pt x="1219080" y="1167148"/>
                </a:lnTo>
                <a:lnTo>
                  <a:pt x="0" y="1167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04256" y="8914204"/>
            <a:ext cx="1263820" cy="915578"/>
          </a:xfrm>
          <a:custGeom>
            <a:avLst/>
            <a:gdLst/>
            <a:ahLst/>
            <a:cxnLst/>
            <a:rect l="l" t="t" r="r" b="b"/>
            <a:pathLst>
              <a:path w="1263820" h="915578">
                <a:moveTo>
                  <a:pt x="0" y="0"/>
                </a:moveTo>
                <a:lnTo>
                  <a:pt x="1263820" y="0"/>
                </a:lnTo>
                <a:lnTo>
                  <a:pt x="1263820" y="915578"/>
                </a:lnTo>
                <a:lnTo>
                  <a:pt x="0" y="9155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330958" y="304588"/>
            <a:ext cx="9400522" cy="9677824"/>
          </a:xfrm>
          <a:custGeom>
            <a:avLst/>
            <a:gdLst/>
            <a:ahLst/>
            <a:cxnLst/>
            <a:rect l="l" t="t" r="r" b="b"/>
            <a:pathLst>
              <a:path w="9400522" h="9677824">
                <a:moveTo>
                  <a:pt x="0" y="0"/>
                </a:moveTo>
                <a:lnTo>
                  <a:pt x="9400522" y="0"/>
                </a:lnTo>
                <a:lnTo>
                  <a:pt x="9400522" y="9677824"/>
                </a:lnTo>
                <a:lnTo>
                  <a:pt x="0" y="96778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202512" y="3361125"/>
            <a:ext cx="3284897" cy="3284897"/>
          </a:xfrm>
          <a:custGeom>
            <a:avLst/>
            <a:gdLst/>
            <a:ahLst/>
            <a:cxnLst/>
            <a:rect l="l" t="t" r="r" b="b"/>
            <a:pathLst>
              <a:path w="3284897" h="3284897">
                <a:moveTo>
                  <a:pt x="0" y="0"/>
                </a:moveTo>
                <a:lnTo>
                  <a:pt x="3284897" y="0"/>
                </a:lnTo>
                <a:lnTo>
                  <a:pt x="3284897" y="3284897"/>
                </a:lnTo>
                <a:lnTo>
                  <a:pt x="0" y="328489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  <a:ln w="38100" cap="sq">
            <a:solidFill>
              <a:srgbClr val="7789F2"/>
            </a:solidFill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7501552" y="3361125"/>
            <a:ext cx="3284897" cy="3284897"/>
          </a:xfrm>
          <a:custGeom>
            <a:avLst/>
            <a:gdLst/>
            <a:ahLst/>
            <a:cxnLst/>
            <a:rect l="l" t="t" r="r" b="b"/>
            <a:pathLst>
              <a:path w="3284897" h="3284897">
                <a:moveTo>
                  <a:pt x="0" y="0"/>
                </a:moveTo>
                <a:lnTo>
                  <a:pt x="3284896" y="0"/>
                </a:lnTo>
                <a:lnTo>
                  <a:pt x="3284896" y="3284897"/>
                </a:lnTo>
                <a:lnTo>
                  <a:pt x="0" y="328489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r="-1497" b="-1497"/>
            </a:stretch>
          </a:blipFill>
          <a:ln w="38100" cap="sq">
            <a:solidFill>
              <a:srgbClr val="7789F2"/>
            </a:solidFill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796223" y="3361125"/>
            <a:ext cx="3284897" cy="3284897"/>
          </a:xfrm>
          <a:custGeom>
            <a:avLst/>
            <a:gdLst/>
            <a:ahLst/>
            <a:cxnLst/>
            <a:rect l="l" t="t" r="r" b="b"/>
            <a:pathLst>
              <a:path w="3284897" h="3284897">
                <a:moveTo>
                  <a:pt x="0" y="0"/>
                </a:moveTo>
                <a:lnTo>
                  <a:pt x="3284897" y="0"/>
                </a:lnTo>
                <a:lnTo>
                  <a:pt x="3284897" y="3284897"/>
                </a:lnTo>
                <a:lnTo>
                  <a:pt x="0" y="328489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  <a:ln w="38100" cap="sq">
            <a:solidFill>
              <a:srgbClr val="7789F2"/>
            </a:solidFill>
            <a:prstDash val="solid"/>
            <a:miter/>
          </a:ln>
        </p:spPr>
      </p:sp>
      <p:sp>
        <p:nvSpPr>
          <p:cNvPr id="9" name="TextBox 9"/>
          <p:cNvSpPr txBox="1"/>
          <p:nvPr/>
        </p:nvSpPr>
        <p:spPr>
          <a:xfrm>
            <a:off x="7501552" y="358823"/>
            <a:ext cx="4233248" cy="927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 b="1" dirty="0">
                <a:solidFill>
                  <a:srgbClr val="92F7FF"/>
                </a:solidFill>
                <a:latin typeface="Arimo Bold"/>
                <a:ea typeface="Arimo Bold"/>
                <a:cs typeface="Arimo Bold"/>
                <a:sym typeface="Arimo Bold"/>
              </a:rPr>
              <a:t>SAMSUNG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79662" y="1898654"/>
            <a:ext cx="15928676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79"/>
              </a:lnSpc>
            </a:pPr>
            <a:r>
              <a:rPr lang="en-US" sz="3399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 · LOS MEJORES CELULARES DE ESTA MARCA EN NUESTRO CATÀLOGO: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21454" y="8572500"/>
            <a:ext cx="581715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2200">
                <a:solidFill>
                  <a:srgbClr val="F8FAFB"/>
                </a:solidFill>
                <a:latin typeface="Arimo"/>
                <a:ea typeface="Arimo"/>
                <a:cs typeface="Arimo"/>
                <a:sym typeface="Arimo"/>
              </a:rPr>
              <a:t>VISITA NUESTRO SITIO WEB file:///D:/HTML/ENCABEZADO.html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26848" y="8561779"/>
            <a:ext cx="733875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9"/>
              </a:lnSpc>
            </a:pPr>
            <a:r>
              <a:rPr lang="en-US" sz="21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UBICADOS EN MEGA PLAZA DE IZAGUIRRE,</a:t>
            </a:r>
          </a:p>
          <a:p>
            <a:pPr algn="ctr">
              <a:lnSpc>
                <a:spcPts val="2639"/>
              </a:lnSpc>
            </a:pPr>
            <a:r>
              <a:rPr lang="en-US" sz="21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AL LADO DE CERTUS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04050" y="6783311"/>
            <a:ext cx="4481822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000" b="1">
                <a:solidFill>
                  <a:srgbClr val="8C52FF"/>
                </a:solidFill>
                <a:latin typeface="Arimo Bold"/>
                <a:ea typeface="Arimo Bold"/>
                <a:cs typeface="Arimo Bold"/>
                <a:sym typeface="Arimo Bold"/>
              </a:rPr>
              <a:t>SAMSUNG GALAXY A55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90541" y="6783311"/>
            <a:ext cx="4706919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000" b="1">
                <a:solidFill>
                  <a:srgbClr val="8C52FF"/>
                </a:solidFill>
                <a:latin typeface="Arimo Bold"/>
                <a:ea typeface="Arimo Bold"/>
                <a:cs typeface="Arimo Bold"/>
                <a:sym typeface="Arimo Bold"/>
              </a:rPr>
              <a:t>SAMSUNG GALAXY A05S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177251" y="6783311"/>
            <a:ext cx="4522841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000" b="1">
                <a:solidFill>
                  <a:srgbClr val="8C52FF"/>
                </a:solidFill>
                <a:latin typeface="Arimo Bold"/>
                <a:ea typeface="Arimo Bold"/>
                <a:cs typeface="Arimo Bold"/>
                <a:sym typeface="Arimo Bold"/>
              </a:rPr>
              <a:t>SAMSUNG GALAXY A15</a:t>
            </a:r>
          </a:p>
        </p:txBody>
      </p:sp>
      <p:sp>
        <p:nvSpPr>
          <p:cNvPr id="16" name="Freeform 16"/>
          <p:cNvSpPr/>
          <p:nvPr/>
        </p:nvSpPr>
        <p:spPr>
          <a:xfrm>
            <a:off x="6041518" y="404000"/>
            <a:ext cx="1460034" cy="954948"/>
          </a:xfrm>
          <a:custGeom>
            <a:avLst/>
            <a:gdLst/>
            <a:ahLst/>
            <a:cxnLst/>
            <a:rect l="l" t="t" r="r" b="b"/>
            <a:pathLst>
              <a:path w="1460034" h="954948">
                <a:moveTo>
                  <a:pt x="0" y="0"/>
                </a:moveTo>
                <a:lnTo>
                  <a:pt x="1460034" y="0"/>
                </a:lnTo>
                <a:lnTo>
                  <a:pt x="1460034" y="954948"/>
                </a:lnTo>
                <a:lnTo>
                  <a:pt x="0" y="95494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618585" y="232"/>
            <a:ext cx="671072" cy="836182"/>
          </a:xfrm>
          <a:custGeom>
            <a:avLst/>
            <a:gdLst/>
            <a:ahLst/>
            <a:cxnLst/>
            <a:rect l="l" t="t" r="r" b="b"/>
            <a:pathLst>
              <a:path w="671072" h="836182">
                <a:moveTo>
                  <a:pt x="0" y="0"/>
                </a:moveTo>
                <a:lnTo>
                  <a:pt x="671072" y="0"/>
                </a:lnTo>
                <a:lnTo>
                  <a:pt x="671072" y="836182"/>
                </a:lnTo>
                <a:lnTo>
                  <a:pt x="0" y="83618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D092A">
                <a:alpha val="100000"/>
              </a:srgbClr>
            </a:gs>
            <a:gs pos="100000">
              <a:srgbClr val="3333B8">
                <a:alpha val="100000"/>
              </a:srgbClr>
            </a:gs>
          </a:gsLst>
          <a:lin ang="18900044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92878" y="-5822174"/>
            <a:ext cx="16086950" cy="16086950"/>
          </a:xfrm>
          <a:custGeom>
            <a:avLst/>
            <a:gdLst/>
            <a:ahLst/>
            <a:cxnLst/>
            <a:rect l="l" t="t" r="r" b="b"/>
            <a:pathLst>
              <a:path w="16086950" h="16086950">
                <a:moveTo>
                  <a:pt x="0" y="0"/>
                </a:moveTo>
                <a:lnTo>
                  <a:pt x="16086950" y="0"/>
                </a:lnTo>
                <a:lnTo>
                  <a:pt x="16086950" y="16086950"/>
                </a:lnTo>
                <a:lnTo>
                  <a:pt x="0" y="16086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4761" y="263576"/>
            <a:ext cx="17361592" cy="9759848"/>
          </a:xfrm>
          <a:custGeom>
            <a:avLst/>
            <a:gdLst/>
            <a:ahLst/>
            <a:cxnLst/>
            <a:rect l="l" t="t" r="r" b="b"/>
            <a:pathLst>
              <a:path w="17361592" h="9759848">
                <a:moveTo>
                  <a:pt x="0" y="0"/>
                </a:moveTo>
                <a:lnTo>
                  <a:pt x="17361592" y="0"/>
                </a:lnTo>
                <a:lnTo>
                  <a:pt x="17361592" y="9759848"/>
                </a:lnTo>
                <a:lnTo>
                  <a:pt x="0" y="97598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86943" y="3501052"/>
            <a:ext cx="2650314" cy="3284897"/>
          </a:xfrm>
          <a:custGeom>
            <a:avLst/>
            <a:gdLst/>
            <a:ahLst/>
            <a:cxnLst/>
            <a:rect l="l" t="t" r="r" b="b"/>
            <a:pathLst>
              <a:path w="2650314" h="3284897">
                <a:moveTo>
                  <a:pt x="0" y="0"/>
                </a:moveTo>
                <a:lnTo>
                  <a:pt x="2650314" y="0"/>
                </a:lnTo>
                <a:lnTo>
                  <a:pt x="2650314" y="3284896"/>
                </a:lnTo>
                <a:lnTo>
                  <a:pt x="0" y="32848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 w="38100" cap="sq">
            <a:solidFill>
              <a:srgbClr val="7789F2"/>
            </a:solidFill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7818843" y="3501052"/>
            <a:ext cx="2650314" cy="3284897"/>
          </a:xfrm>
          <a:custGeom>
            <a:avLst/>
            <a:gdLst/>
            <a:ahLst/>
            <a:cxnLst/>
            <a:rect l="l" t="t" r="r" b="b"/>
            <a:pathLst>
              <a:path w="2650314" h="3284897">
                <a:moveTo>
                  <a:pt x="0" y="0"/>
                </a:moveTo>
                <a:lnTo>
                  <a:pt x="2650314" y="0"/>
                </a:lnTo>
                <a:lnTo>
                  <a:pt x="2650314" y="3284896"/>
                </a:lnTo>
                <a:lnTo>
                  <a:pt x="0" y="32848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2387" r="-11556"/>
            </a:stretch>
          </a:blipFill>
          <a:ln w="38100" cap="sq">
            <a:solidFill>
              <a:srgbClr val="7789F2"/>
            </a:solidFill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3450482" y="3501052"/>
            <a:ext cx="2395508" cy="3284897"/>
          </a:xfrm>
          <a:custGeom>
            <a:avLst/>
            <a:gdLst/>
            <a:ahLst/>
            <a:cxnLst/>
            <a:rect l="l" t="t" r="r" b="b"/>
            <a:pathLst>
              <a:path w="2395508" h="3284897">
                <a:moveTo>
                  <a:pt x="0" y="0"/>
                </a:moveTo>
                <a:lnTo>
                  <a:pt x="2395508" y="0"/>
                </a:lnTo>
                <a:lnTo>
                  <a:pt x="2395508" y="3284896"/>
                </a:lnTo>
                <a:lnTo>
                  <a:pt x="0" y="328489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  <a:ln w="38100" cap="sq">
            <a:solidFill>
              <a:srgbClr val="7789F2"/>
            </a:solidFill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1466175" y="300923"/>
            <a:ext cx="15225150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 b="1" dirty="0">
                <a:solidFill>
                  <a:srgbClr val="92F7FF"/>
                </a:solidFill>
                <a:latin typeface="Arimo Bold"/>
                <a:ea typeface="Arimo Bold"/>
                <a:cs typeface="Arimo Bold"/>
                <a:sym typeface="Arimo Bold"/>
              </a:rPr>
              <a:t>HUAWEI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79662" y="1919902"/>
            <a:ext cx="15928676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79"/>
              </a:lnSpc>
            </a:pPr>
            <a:r>
              <a:rPr lang="en-US" sz="3399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 · LOS MEJORES CELULARES DE ESTA MARCA EN NUESTRO CATÀLOGO: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82060" y="6920253"/>
            <a:ext cx="3260080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>
                <a:solidFill>
                  <a:srgbClr val="8C52FF"/>
                </a:solidFill>
                <a:latin typeface="Arimo Bold"/>
                <a:ea typeface="Arimo Bold"/>
                <a:cs typeface="Arimo Bold"/>
                <a:sym typeface="Arimo Bold"/>
              </a:rPr>
              <a:t>HUAWEI P30 LITE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513960" y="6920253"/>
            <a:ext cx="3260080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>
                <a:solidFill>
                  <a:srgbClr val="8C52FF"/>
                </a:solidFill>
                <a:latin typeface="Arimo Bold"/>
                <a:ea typeface="Arimo Bold"/>
                <a:cs typeface="Arimo Bold"/>
                <a:sym typeface="Arimo Bold"/>
              </a:rPr>
              <a:t>HUAWEI PURA 70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018047" y="6920253"/>
            <a:ext cx="3260378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>
                <a:solidFill>
                  <a:srgbClr val="8C52FF"/>
                </a:solidFill>
                <a:latin typeface="Arimo Bold"/>
                <a:ea typeface="Arimo Bold"/>
                <a:cs typeface="Arimo Bold"/>
                <a:sym typeface="Arimo Bold"/>
              </a:rPr>
              <a:t>HUAWEI P30 PRO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01693" y="8423229"/>
            <a:ext cx="581715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2200">
                <a:solidFill>
                  <a:srgbClr val="F8FAFB"/>
                </a:solidFill>
                <a:latin typeface="Arimo"/>
                <a:ea typeface="Arimo"/>
                <a:cs typeface="Arimo"/>
                <a:sym typeface="Arimo"/>
              </a:rPr>
              <a:t>VISITA NUESTRO SITIO WEB file:///D:/HTML/ENCABEZADO.html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352575" y="8423229"/>
            <a:ext cx="733875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9"/>
              </a:lnSpc>
            </a:pPr>
            <a:r>
              <a:rPr lang="en-US" sz="21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UBICADOS EN MEGA PLAZA DE IZAGUIRRE,</a:t>
            </a:r>
          </a:p>
          <a:p>
            <a:pPr algn="ctr">
              <a:lnSpc>
                <a:spcPts val="2639"/>
              </a:lnSpc>
            </a:pPr>
            <a:r>
              <a:rPr lang="en-US" sz="21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AL LADO DE CERTUS</a:t>
            </a:r>
          </a:p>
        </p:txBody>
      </p:sp>
      <p:sp>
        <p:nvSpPr>
          <p:cNvPr id="14" name="Freeform 14"/>
          <p:cNvSpPr/>
          <p:nvPr/>
        </p:nvSpPr>
        <p:spPr>
          <a:xfrm>
            <a:off x="5943775" y="346100"/>
            <a:ext cx="1460034" cy="954948"/>
          </a:xfrm>
          <a:custGeom>
            <a:avLst/>
            <a:gdLst/>
            <a:ahLst/>
            <a:cxnLst/>
            <a:rect l="l" t="t" r="r" b="b"/>
            <a:pathLst>
              <a:path w="1460034" h="954948">
                <a:moveTo>
                  <a:pt x="0" y="0"/>
                </a:moveTo>
                <a:lnTo>
                  <a:pt x="1460034" y="0"/>
                </a:lnTo>
                <a:lnTo>
                  <a:pt x="1460034" y="954948"/>
                </a:lnTo>
                <a:lnTo>
                  <a:pt x="0" y="9549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7616928" y="0"/>
            <a:ext cx="671072" cy="836182"/>
          </a:xfrm>
          <a:custGeom>
            <a:avLst/>
            <a:gdLst/>
            <a:ahLst/>
            <a:cxnLst/>
            <a:rect l="l" t="t" r="r" b="b"/>
            <a:pathLst>
              <a:path w="671072" h="836182">
                <a:moveTo>
                  <a:pt x="0" y="0"/>
                </a:moveTo>
                <a:lnTo>
                  <a:pt x="671072" y="0"/>
                </a:lnTo>
                <a:lnTo>
                  <a:pt x="671072" y="836182"/>
                </a:lnTo>
                <a:lnTo>
                  <a:pt x="0" y="8361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D092A">
                <a:alpha val="100000"/>
              </a:srgbClr>
            </a:gs>
            <a:gs pos="100000">
              <a:srgbClr val="3333B8">
                <a:alpha val="100000"/>
              </a:srgbClr>
            </a:gs>
          </a:gsLst>
          <a:lin ang="18900044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36425" y="-4193840"/>
            <a:ext cx="16086950" cy="16086950"/>
          </a:xfrm>
          <a:custGeom>
            <a:avLst/>
            <a:gdLst/>
            <a:ahLst/>
            <a:cxnLst/>
            <a:rect l="l" t="t" r="r" b="b"/>
            <a:pathLst>
              <a:path w="16086950" h="16086950">
                <a:moveTo>
                  <a:pt x="0" y="0"/>
                </a:moveTo>
                <a:lnTo>
                  <a:pt x="16086950" y="0"/>
                </a:lnTo>
                <a:lnTo>
                  <a:pt x="16086950" y="16086950"/>
                </a:lnTo>
                <a:lnTo>
                  <a:pt x="0" y="16086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02374" y="387398"/>
            <a:ext cx="1219080" cy="1167148"/>
          </a:xfrm>
          <a:custGeom>
            <a:avLst/>
            <a:gdLst/>
            <a:ahLst/>
            <a:cxnLst/>
            <a:rect l="l" t="t" r="r" b="b"/>
            <a:pathLst>
              <a:path w="1219080" h="1167148">
                <a:moveTo>
                  <a:pt x="0" y="0"/>
                </a:moveTo>
                <a:lnTo>
                  <a:pt x="1219080" y="0"/>
                </a:lnTo>
                <a:lnTo>
                  <a:pt x="1219080" y="1167148"/>
                </a:lnTo>
                <a:lnTo>
                  <a:pt x="0" y="1167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315756" y="8885604"/>
            <a:ext cx="1263820" cy="915578"/>
          </a:xfrm>
          <a:custGeom>
            <a:avLst/>
            <a:gdLst/>
            <a:ahLst/>
            <a:cxnLst/>
            <a:rect l="l" t="t" r="r" b="b"/>
            <a:pathLst>
              <a:path w="1263820" h="915578">
                <a:moveTo>
                  <a:pt x="0" y="0"/>
                </a:moveTo>
                <a:lnTo>
                  <a:pt x="1263820" y="0"/>
                </a:lnTo>
                <a:lnTo>
                  <a:pt x="1263820" y="915578"/>
                </a:lnTo>
                <a:lnTo>
                  <a:pt x="0" y="9155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368088" y="635150"/>
            <a:ext cx="997412" cy="954930"/>
          </a:xfrm>
          <a:custGeom>
            <a:avLst/>
            <a:gdLst/>
            <a:ahLst/>
            <a:cxnLst/>
            <a:rect l="l" t="t" r="r" b="b"/>
            <a:pathLst>
              <a:path w="997412" h="954930">
                <a:moveTo>
                  <a:pt x="0" y="0"/>
                </a:moveTo>
                <a:lnTo>
                  <a:pt x="997412" y="0"/>
                </a:lnTo>
                <a:lnTo>
                  <a:pt x="997412" y="954930"/>
                </a:lnTo>
                <a:lnTo>
                  <a:pt x="0" y="9549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707024" y="8215104"/>
            <a:ext cx="912466" cy="670502"/>
          </a:xfrm>
          <a:custGeom>
            <a:avLst/>
            <a:gdLst/>
            <a:ahLst/>
            <a:cxnLst/>
            <a:rect l="l" t="t" r="r" b="b"/>
            <a:pathLst>
              <a:path w="912466" h="670502">
                <a:moveTo>
                  <a:pt x="0" y="0"/>
                </a:moveTo>
                <a:lnTo>
                  <a:pt x="912466" y="0"/>
                </a:lnTo>
                <a:lnTo>
                  <a:pt x="912466" y="670502"/>
                </a:lnTo>
                <a:lnTo>
                  <a:pt x="0" y="67050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365516" y="3055136"/>
            <a:ext cx="464736" cy="1948908"/>
          </a:xfrm>
          <a:custGeom>
            <a:avLst/>
            <a:gdLst/>
            <a:ahLst/>
            <a:cxnLst/>
            <a:rect l="l" t="t" r="r" b="b"/>
            <a:pathLst>
              <a:path w="464736" h="1948908">
                <a:moveTo>
                  <a:pt x="0" y="0"/>
                </a:moveTo>
                <a:lnTo>
                  <a:pt x="464736" y="0"/>
                </a:lnTo>
                <a:lnTo>
                  <a:pt x="464736" y="1948908"/>
                </a:lnTo>
                <a:lnTo>
                  <a:pt x="0" y="194890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581468" y="75895"/>
            <a:ext cx="1036538" cy="656210"/>
          </a:xfrm>
          <a:custGeom>
            <a:avLst/>
            <a:gdLst/>
            <a:ahLst/>
            <a:cxnLst/>
            <a:rect l="l" t="t" r="r" b="b"/>
            <a:pathLst>
              <a:path w="1036538" h="656210">
                <a:moveTo>
                  <a:pt x="0" y="0"/>
                </a:moveTo>
                <a:lnTo>
                  <a:pt x="1036538" y="0"/>
                </a:lnTo>
                <a:lnTo>
                  <a:pt x="1036538" y="656210"/>
                </a:lnTo>
                <a:lnTo>
                  <a:pt x="0" y="65621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960972" y="358823"/>
            <a:ext cx="3327751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 b="1">
                <a:solidFill>
                  <a:srgbClr val="92F7FF"/>
                </a:solidFill>
                <a:latin typeface="Arimo Bold"/>
                <a:ea typeface="Arimo Bold"/>
                <a:cs typeface="Arimo Bold"/>
                <a:sym typeface="Arimo Bold"/>
              </a:rPr>
              <a:t>IPHONE</a:t>
            </a:r>
          </a:p>
        </p:txBody>
      </p:sp>
      <p:sp>
        <p:nvSpPr>
          <p:cNvPr id="10" name="Freeform 10"/>
          <p:cNvSpPr/>
          <p:nvPr/>
        </p:nvSpPr>
        <p:spPr>
          <a:xfrm>
            <a:off x="6585739" y="404000"/>
            <a:ext cx="1460034" cy="954948"/>
          </a:xfrm>
          <a:custGeom>
            <a:avLst/>
            <a:gdLst/>
            <a:ahLst/>
            <a:cxnLst/>
            <a:rect l="l" t="t" r="r" b="b"/>
            <a:pathLst>
              <a:path w="1460034" h="954948">
                <a:moveTo>
                  <a:pt x="0" y="0"/>
                </a:moveTo>
                <a:lnTo>
                  <a:pt x="1460034" y="0"/>
                </a:lnTo>
                <a:lnTo>
                  <a:pt x="1460034" y="954948"/>
                </a:lnTo>
                <a:lnTo>
                  <a:pt x="0" y="95494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321454" y="3674274"/>
            <a:ext cx="2925317" cy="3284897"/>
          </a:xfrm>
          <a:custGeom>
            <a:avLst/>
            <a:gdLst/>
            <a:ahLst/>
            <a:cxnLst/>
            <a:rect l="l" t="t" r="r" b="b"/>
            <a:pathLst>
              <a:path w="2925317" h="3284897">
                <a:moveTo>
                  <a:pt x="0" y="0"/>
                </a:moveTo>
                <a:lnTo>
                  <a:pt x="2925317" y="0"/>
                </a:lnTo>
                <a:lnTo>
                  <a:pt x="2925317" y="3284896"/>
                </a:lnTo>
                <a:lnTo>
                  <a:pt x="0" y="3284896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-5344" r="-6947"/>
            </a:stretch>
          </a:blipFill>
          <a:ln w="38100" cap="sq">
            <a:solidFill>
              <a:srgbClr val="7789F2"/>
            </a:solidFill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3038950" y="3674274"/>
            <a:ext cx="2940951" cy="3284897"/>
          </a:xfrm>
          <a:custGeom>
            <a:avLst/>
            <a:gdLst/>
            <a:ahLst/>
            <a:cxnLst/>
            <a:rect l="l" t="t" r="r" b="b"/>
            <a:pathLst>
              <a:path w="2940951" h="3284897">
                <a:moveTo>
                  <a:pt x="0" y="0"/>
                </a:moveTo>
                <a:lnTo>
                  <a:pt x="2940950" y="0"/>
                </a:lnTo>
                <a:lnTo>
                  <a:pt x="2940950" y="3284896"/>
                </a:lnTo>
                <a:lnTo>
                  <a:pt x="0" y="3284896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-4784" r="-6910"/>
            </a:stretch>
          </a:blipFill>
          <a:ln w="38100" cap="sq">
            <a:solidFill>
              <a:srgbClr val="7789F2"/>
            </a:solidFill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7695836" y="3674274"/>
            <a:ext cx="2894049" cy="3284897"/>
          </a:xfrm>
          <a:custGeom>
            <a:avLst/>
            <a:gdLst/>
            <a:ahLst/>
            <a:cxnLst/>
            <a:rect l="l" t="t" r="r" b="b"/>
            <a:pathLst>
              <a:path w="2894049" h="3284897">
                <a:moveTo>
                  <a:pt x="0" y="0"/>
                </a:moveTo>
                <a:lnTo>
                  <a:pt x="2894049" y="0"/>
                </a:lnTo>
                <a:lnTo>
                  <a:pt x="2894049" y="3284896"/>
                </a:lnTo>
                <a:lnTo>
                  <a:pt x="0" y="328489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-7022" r="-6482"/>
            </a:stretch>
          </a:blipFill>
          <a:ln w="38100" cap="sq">
            <a:solidFill>
              <a:srgbClr val="7789F2"/>
            </a:solidFill>
            <a:prstDash val="solid"/>
            <a:miter/>
          </a:ln>
        </p:spPr>
      </p:sp>
      <p:sp>
        <p:nvSpPr>
          <p:cNvPr id="14" name="TextBox 14"/>
          <p:cNvSpPr txBox="1"/>
          <p:nvPr/>
        </p:nvSpPr>
        <p:spPr>
          <a:xfrm>
            <a:off x="1179662" y="1883574"/>
            <a:ext cx="15928676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79"/>
              </a:lnSpc>
            </a:pPr>
            <a:r>
              <a:rPr lang="en-US" sz="3399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 · LOS MEJORES CELULARES DE ESTA MARCA EN NUESTRO CATÀLOGO: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21454" y="7103920"/>
            <a:ext cx="2921943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>
                <a:solidFill>
                  <a:srgbClr val="8C52FF"/>
                </a:solidFill>
                <a:latin typeface="Arimo Bold"/>
                <a:ea typeface="Arimo Bold"/>
                <a:cs typeface="Arimo Bold"/>
                <a:sym typeface="Arimo Bold"/>
              </a:rPr>
              <a:t>IPHONE 13 PRO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148786" y="7103920"/>
            <a:ext cx="1990427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>
                <a:solidFill>
                  <a:srgbClr val="8C52FF"/>
                </a:solidFill>
                <a:latin typeface="Arimo Bold"/>
                <a:ea typeface="Arimo Bold"/>
                <a:cs typeface="Arimo Bold"/>
                <a:sym typeface="Arimo Bold"/>
              </a:rPr>
              <a:t>IPHONE 12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514211" y="7103920"/>
            <a:ext cx="1990427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>
                <a:solidFill>
                  <a:srgbClr val="8C52FF"/>
                </a:solidFill>
                <a:latin typeface="Arimo Bold"/>
                <a:ea typeface="Arimo Bold"/>
                <a:cs typeface="Arimo Bold"/>
                <a:sym typeface="Arimo Bold"/>
              </a:rPr>
              <a:t>IPHONE 11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013388" y="8572500"/>
            <a:ext cx="581715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2200">
                <a:solidFill>
                  <a:srgbClr val="F8FAFB"/>
                </a:solidFill>
                <a:latin typeface="Arimo"/>
                <a:ea typeface="Arimo"/>
                <a:cs typeface="Arimo"/>
                <a:sym typeface="Arimo"/>
              </a:rPr>
              <a:t>VISITA NUESTRO SITIO WEB file:///D:/HTML/ENCABEZADO.html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504975" y="8575629"/>
            <a:ext cx="733875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9"/>
              </a:lnSpc>
            </a:pPr>
            <a:r>
              <a:rPr lang="en-US" sz="21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UBICADOS EN MEGA PLAZA DE IZAGUIRRE,</a:t>
            </a:r>
          </a:p>
          <a:p>
            <a:pPr algn="ctr">
              <a:lnSpc>
                <a:spcPts val="2639"/>
              </a:lnSpc>
            </a:pPr>
            <a:r>
              <a:rPr lang="en-US" sz="21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AL LADO DE CERTUS</a:t>
            </a:r>
          </a:p>
        </p:txBody>
      </p:sp>
      <p:sp>
        <p:nvSpPr>
          <p:cNvPr id="20" name="Freeform 20"/>
          <p:cNvSpPr/>
          <p:nvPr/>
        </p:nvSpPr>
        <p:spPr>
          <a:xfrm>
            <a:off x="17605502" y="21945"/>
            <a:ext cx="671072" cy="836182"/>
          </a:xfrm>
          <a:custGeom>
            <a:avLst/>
            <a:gdLst/>
            <a:ahLst/>
            <a:cxnLst/>
            <a:rect l="l" t="t" r="r" b="b"/>
            <a:pathLst>
              <a:path w="671072" h="836182">
                <a:moveTo>
                  <a:pt x="0" y="0"/>
                </a:moveTo>
                <a:lnTo>
                  <a:pt x="671072" y="0"/>
                </a:lnTo>
                <a:lnTo>
                  <a:pt x="671072" y="836182"/>
                </a:lnTo>
                <a:lnTo>
                  <a:pt x="0" y="83618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D092A">
                <a:alpha val="100000"/>
              </a:srgbClr>
            </a:gs>
            <a:gs pos="100000">
              <a:srgbClr val="3333B8">
                <a:alpha val="100000"/>
              </a:srgbClr>
            </a:gs>
          </a:gsLst>
          <a:lin ang="18900044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13810" y="-10014220"/>
            <a:ext cx="16086950" cy="16086950"/>
          </a:xfrm>
          <a:custGeom>
            <a:avLst/>
            <a:gdLst/>
            <a:ahLst/>
            <a:cxnLst/>
            <a:rect l="l" t="t" r="r" b="b"/>
            <a:pathLst>
              <a:path w="16086950" h="16086950">
                <a:moveTo>
                  <a:pt x="0" y="0"/>
                </a:moveTo>
                <a:lnTo>
                  <a:pt x="16086950" y="0"/>
                </a:lnTo>
                <a:lnTo>
                  <a:pt x="16086950" y="16086950"/>
                </a:lnTo>
                <a:lnTo>
                  <a:pt x="0" y="16086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6044" y="418091"/>
            <a:ext cx="17606420" cy="9759860"/>
          </a:xfrm>
          <a:custGeom>
            <a:avLst/>
            <a:gdLst/>
            <a:ahLst/>
            <a:cxnLst/>
            <a:rect l="l" t="t" r="r" b="b"/>
            <a:pathLst>
              <a:path w="17606420" h="9759860">
                <a:moveTo>
                  <a:pt x="0" y="0"/>
                </a:moveTo>
                <a:lnTo>
                  <a:pt x="17606420" y="0"/>
                </a:lnTo>
                <a:lnTo>
                  <a:pt x="17606420" y="9759860"/>
                </a:lnTo>
                <a:lnTo>
                  <a:pt x="0" y="97598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616928" y="0"/>
            <a:ext cx="671072" cy="836182"/>
          </a:xfrm>
          <a:custGeom>
            <a:avLst/>
            <a:gdLst/>
            <a:ahLst/>
            <a:cxnLst/>
            <a:rect l="l" t="t" r="r" b="b"/>
            <a:pathLst>
              <a:path w="671072" h="836182">
                <a:moveTo>
                  <a:pt x="0" y="0"/>
                </a:moveTo>
                <a:lnTo>
                  <a:pt x="671072" y="0"/>
                </a:lnTo>
                <a:lnTo>
                  <a:pt x="671072" y="836182"/>
                </a:lnTo>
                <a:lnTo>
                  <a:pt x="0" y="8361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024170" y="434693"/>
            <a:ext cx="1460034" cy="954948"/>
          </a:xfrm>
          <a:custGeom>
            <a:avLst/>
            <a:gdLst/>
            <a:ahLst/>
            <a:cxnLst/>
            <a:rect l="l" t="t" r="r" b="b"/>
            <a:pathLst>
              <a:path w="1460034" h="954948">
                <a:moveTo>
                  <a:pt x="0" y="0"/>
                </a:moveTo>
                <a:lnTo>
                  <a:pt x="1460034" y="0"/>
                </a:lnTo>
                <a:lnTo>
                  <a:pt x="1460034" y="954948"/>
                </a:lnTo>
                <a:lnTo>
                  <a:pt x="0" y="9549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204380" y="3708562"/>
            <a:ext cx="2925317" cy="3284897"/>
          </a:xfrm>
          <a:custGeom>
            <a:avLst/>
            <a:gdLst/>
            <a:ahLst/>
            <a:cxnLst/>
            <a:rect l="l" t="t" r="r" b="b"/>
            <a:pathLst>
              <a:path w="2925317" h="3284897">
                <a:moveTo>
                  <a:pt x="0" y="0"/>
                </a:moveTo>
                <a:lnTo>
                  <a:pt x="2925317" y="0"/>
                </a:lnTo>
                <a:lnTo>
                  <a:pt x="2925317" y="3284896"/>
                </a:lnTo>
                <a:lnTo>
                  <a:pt x="0" y="328489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4809" r="-7482"/>
            </a:stretch>
          </a:blipFill>
          <a:ln w="38100" cap="sq">
            <a:solidFill>
              <a:srgbClr val="7789F2"/>
            </a:solidFill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7783261" y="3708562"/>
            <a:ext cx="2721479" cy="3284897"/>
          </a:xfrm>
          <a:custGeom>
            <a:avLst/>
            <a:gdLst/>
            <a:ahLst/>
            <a:cxnLst/>
            <a:rect l="l" t="t" r="r" b="b"/>
            <a:pathLst>
              <a:path w="2721479" h="3284897">
                <a:moveTo>
                  <a:pt x="0" y="0"/>
                </a:moveTo>
                <a:lnTo>
                  <a:pt x="2721478" y="0"/>
                </a:lnTo>
                <a:lnTo>
                  <a:pt x="2721478" y="3284896"/>
                </a:lnTo>
                <a:lnTo>
                  <a:pt x="0" y="328489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  <a:ln w="38100" cap="sq">
            <a:solidFill>
              <a:srgbClr val="7789F2"/>
            </a:solidFill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3162214" y="3708562"/>
            <a:ext cx="2474002" cy="3284897"/>
          </a:xfrm>
          <a:custGeom>
            <a:avLst/>
            <a:gdLst/>
            <a:ahLst/>
            <a:cxnLst/>
            <a:rect l="l" t="t" r="r" b="b"/>
            <a:pathLst>
              <a:path w="2474002" h="3284897">
                <a:moveTo>
                  <a:pt x="0" y="0"/>
                </a:moveTo>
                <a:lnTo>
                  <a:pt x="2474003" y="0"/>
                </a:lnTo>
                <a:lnTo>
                  <a:pt x="2474003" y="3284896"/>
                </a:lnTo>
                <a:lnTo>
                  <a:pt x="0" y="328489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  <a:ln w="38100" cap="sq">
            <a:solidFill>
              <a:srgbClr val="7789F2"/>
            </a:solidFill>
            <a:prstDash val="solid"/>
            <a:miter/>
          </a:ln>
        </p:spPr>
      </p:sp>
      <p:sp>
        <p:nvSpPr>
          <p:cNvPr id="9" name="TextBox 9"/>
          <p:cNvSpPr txBox="1"/>
          <p:nvPr/>
        </p:nvSpPr>
        <p:spPr>
          <a:xfrm>
            <a:off x="7484204" y="389516"/>
            <a:ext cx="4740622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 b="1">
                <a:solidFill>
                  <a:srgbClr val="92F7FF"/>
                </a:solidFill>
                <a:latin typeface="Arimo Bold"/>
                <a:ea typeface="Arimo Bold"/>
                <a:cs typeface="Arimo Bold"/>
                <a:sym typeface="Arimo Bold"/>
              </a:rPr>
              <a:t>MOTOROLA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79662" y="2031481"/>
            <a:ext cx="15928676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79"/>
              </a:lnSpc>
            </a:pPr>
            <a:r>
              <a:rPr lang="en-US" sz="3399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 · LOS MEJORES CELULARES DE ESTA MARCA EN NUESTRO CATÀLOGO: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40351" y="7072653"/>
            <a:ext cx="3048298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>
                <a:solidFill>
                  <a:srgbClr val="8C52FF"/>
                </a:solidFill>
                <a:latin typeface="Arimo Bold"/>
                <a:ea typeface="Arimo Bold"/>
                <a:cs typeface="Arimo Bold"/>
                <a:sym typeface="Arimo Bold"/>
              </a:rPr>
              <a:t>MOTOROLA G24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11975" y="7072653"/>
            <a:ext cx="4064050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>
                <a:solidFill>
                  <a:srgbClr val="8C52FF"/>
                </a:solidFill>
                <a:latin typeface="Arimo Bold"/>
                <a:ea typeface="Arimo Bold"/>
                <a:cs typeface="Arimo Bold"/>
                <a:sym typeface="Arimo Bold"/>
              </a:rPr>
              <a:t>MOTOROLA ONE ACE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086998" y="7072653"/>
            <a:ext cx="2624435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>
                <a:solidFill>
                  <a:srgbClr val="8C52FF"/>
                </a:solidFill>
                <a:latin typeface="Arimo Bold"/>
                <a:ea typeface="Arimo Bold"/>
                <a:cs typeface="Arimo Bold"/>
                <a:sym typeface="Arimo Bold"/>
              </a:rPr>
              <a:t>MOTOROLA 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40351" y="8572500"/>
            <a:ext cx="581715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2200">
                <a:solidFill>
                  <a:srgbClr val="F8FAFB"/>
                </a:solidFill>
                <a:latin typeface="Arimo"/>
                <a:ea typeface="Arimo"/>
                <a:cs typeface="Arimo"/>
                <a:sym typeface="Arimo"/>
              </a:rPr>
              <a:t>VISITA NUESTRO SITIO WEB file:///D:/HTML/ENCABEZADO.html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713810" y="8572500"/>
            <a:ext cx="733875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9"/>
              </a:lnSpc>
            </a:pPr>
            <a:r>
              <a:rPr lang="en-US" sz="21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UBICADOS EN MEGA PLAZA DE IZAGUIRRE,</a:t>
            </a:r>
          </a:p>
          <a:p>
            <a:pPr algn="ctr">
              <a:lnSpc>
                <a:spcPts val="2639"/>
              </a:lnSpc>
            </a:pPr>
            <a:r>
              <a:rPr lang="en-US" sz="21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AL LADO DE CERTUS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D092A">
                <a:alpha val="100000"/>
              </a:srgbClr>
            </a:gs>
            <a:gs pos="100000">
              <a:srgbClr val="3333B8">
                <a:alpha val="100000"/>
              </a:srgbClr>
            </a:gs>
          </a:gsLst>
          <a:lin ang="18900044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4124" y="691298"/>
            <a:ext cx="11153556" cy="8900158"/>
          </a:xfrm>
          <a:custGeom>
            <a:avLst/>
            <a:gdLst/>
            <a:ahLst/>
            <a:cxnLst/>
            <a:rect l="l" t="t" r="r" b="b"/>
            <a:pathLst>
              <a:path w="11153556" h="8900158">
                <a:moveTo>
                  <a:pt x="0" y="0"/>
                </a:moveTo>
                <a:lnTo>
                  <a:pt x="11153556" y="0"/>
                </a:lnTo>
                <a:lnTo>
                  <a:pt x="11153556" y="8900158"/>
                </a:lnTo>
                <a:lnTo>
                  <a:pt x="0" y="89001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934210" y="-4179328"/>
            <a:ext cx="16086950" cy="16086950"/>
          </a:xfrm>
          <a:custGeom>
            <a:avLst/>
            <a:gdLst/>
            <a:ahLst/>
            <a:cxnLst/>
            <a:rect l="l" t="t" r="r" b="b"/>
            <a:pathLst>
              <a:path w="16086950" h="16086950">
                <a:moveTo>
                  <a:pt x="0" y="0"/>
                </a:moveTo>
                <a:lnTo>
                  <a:pt x="16086950" y="0"/>
                </a:lnTo>
                <a:lnTo>
                  <a:pt x="16086950" y="16086950"/>
                </a:lnTo>
                <a:lnTo>
                  <a:pt x="0" y="160869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60620" y="8549058"/>
            <a:ext cx="1036538" cy="656210"/>
          </a:xfrm>
          <a:custGeom>
            <a:avLst/>
            <a:gdLst/>
            <a:ahLst/>
            <a:cxnLst/>
            <a:rect l="l" t="t" r="r" b="b"/>
            <a:pathLst>
              <a:path w="1036538" h="656210">
                <a:moveTo>
                  <a:pt x="0" y="0"/>
                </a:moveTo>
                <a:lnTo>
                  <a:pt x="1036538" y="0"/>
                </a:lnTo>
                <a:lnTo>
                  <a:pt x="1036538" y="656210"/>
                </a:lnTo>
                <a:lnTo>
                  <a:pt x="0" y="6562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952624" y="443648"/>
            <a:ext cx="1219080" cy="1167148"/>
          </a:xfrm>
          <a:custGeom>
            <a:avLst/>
            <a:gdLst/>
            <a:ahLst/>
            <a:cxnLst/>
            <a:rect l="l" t="t" r="r" b="b"/>
            <a:pathLst>
              <a:path w="1219080" h="1167148">
                <a:moveTo>
                  <a:pt x="0" y="0"/>
                </a:moveTo>
                <a:lnTo>
                  <a:pt x="1219080" y="0"/>
                </a:lnTo>
                <a:lnTo>
                  <a:pt x="1219080" y="1167148"/>
                </a:lnTo>
                <a:lnTo>
                  <a:pt x="0" y="11671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395323" y="587093"/>
            <a:ext cx="1460034" cy="954948"/>
          </a:xfrm>
          <a:custGeom>
            <a:avLst/>
            <a:gdLst/>
            <a:ahLst/>
            <a:cxnLst/>
            <a:rect l="l" t="t" r="r" b="b"/>
            <a:pathLst>
              <a:path w="1460034" h="954948">
                <a:moveTo>
                  <a:pt x="0" y="0"/>
                </a:moveTo>
                <a:lnTo>
                  <a:pt x="1460034" y="0"/>
                </a:lnTo>
                <a:lnTo>
                  <a:pt x="1460034" y="954948"/>
                </a:lnTo>
                <a:lnTo>
                  <a:pt x="0" y="95494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616928" y="25557"/>
            <a:ext cx="671072" cy="836182"/>
          </a:xfrm>
          <a:custGeom>
            <a:avLst/>
            <a:gdLst/>
            <a:ahLst/>
            <a:cxnLst/>
            <a:rect l="l" t="t" r="r" b="b"/>
            <a:pathLst>
              <a:path w="671072" h="836182">
                <a:moveTo>
                  <a:pt x="0" y="0"/>
                </a:moveTo>
                <a:lnTo>
                  <a:pt x="671072" y="0"/>
                </a:lnTo>
                <a:lnTo>
                  <a:pt x="671072" y="836182"/>
                </a:lnTo>
                <a:lnTo>
                  <a:pt x="0" y="83618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268855" y="3864147"/>
            <a:ext cx="2476812" cy="3284897"/>
          </a:xfrm>
          <a:custGeom>
            <a:avLst/>
            <a:gdLst/>
            <a:ahLst/>
            <a:cxnLst/>
            <a:rect l="l" t="t" r="r" b="b"/>
            <a:pathLst>
              <a:path w="2476812" h="3284897">
                <a:moveTo>
                  <a:pt x="0" y="0"/>
                </a:moveTo>
                <a:lnTo>
                  <a:pt x="2476813" y="0"/>
                </a:lnTo>
                <a:lnTo>
                  <a:pt x="2476813" y="3284897"/>
                </a:lnTo>
                <a:lnTo>
                  <a:pt x="0" y="3284897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  <a:ln w="38100" cap="sq">
            <a:solidFill>
              <a:srgbClr val="7789F2"/>
            </a:solidFill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629982" y="3864147"/>
            <a:ext cx="2447230" cy="3284897"/>
          </a:xfrm>
          <a:custGeom>
            <a:avLst/>
            <a:gdLst/>
            <a:ahLst/>
            <a:cxnLst/>
            <a:rect l="l" t="t" r="r" b="b"/>
            <a:pathLst>
              <a:path w="2447230" h="3284897">
                <a:moveTo>
                  <a:pt x="0" y="0"/>
                </a:moveTo>
                <a:lnTo>
                  <a:pt x="2447230" y="0"/>
                </a:lnTo>
                <a:lnTo>
                  <a:pt x="2447230" y="3284897"/>
                </a:lnTo>
                <a:lnTo>
                  <a:pt x="0" y="328489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15332" r="-18897"/>
            </a:stretch>
          </a:blipFill>
          <a:ln w="38100" cap="sq">
            <a:solidFill>
              <a:srgbClr val="7789F2"/>
            </a:solidFill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2945893" y="3864147"/>
            <a:ext cx="2474546" cy="3284897"/>
          </a:xfrm>
          <a:custGeom>
            <a:avLst/>
            <a:gdLst/>
            <a:ahLst/>
            <a:cxnLst/>
            <a:rect l="l" t="t" r="r" b="b"/>
            <a:pathLst>
              <a:path w="2474546" h="3284897">
                <a:moveTo>
                  <a:pt x="0" y="0"/>
                </a:moveTo>
                <a:lnTo>
                  <a:pt x="2474546" y="0"/>
                </a:lnTo>
                <a:lnTo>
                  <a:pt x="2474546" y="3284897"/>
                </a:lnTo>
                <a:lnTo>
                  <a:pt x="0" y="328489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18321" r="-14425"/>
            </a:stretch>
          </a:blipFill>
          <a:ln w="38100" cap="sq">
            <a:solidFill>
              <a:srgbClr val="7789F2"/>
            </a:solidFill>
            <a:prstDash val="solid"/>
            <a:miter/>
          </a:ln>
        </p:spPr>
      </p:sp>
      <p:sp>
        <p:nvSpPr>
          <p:cNvPr id="11" name="TextBox 11"/>
          <p:cNvSpPr txBox="1"/>
          <p:nvPr/>
        </p:nvSpPr>
        <p:spPr>
          <a:xfrm>
            <a:off x="8855357" y="541916"/>
            <a:ext cx="2512323" cy="927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 b="1" dirty="0">
                <a:solidFill>
                  <a:srgbClr val="92F7FF"/>
                </a:solidFill>
                <a:latin typeface="Arimo Bold"/>
                <a:ea typeface="Arimo Bold"/>
                <a:cs typeface="Arimo Bold"/>
                <a:sym typeface="Arimo Bold"/>
              </a:rPr>
              <a:t>XIOMI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32062" y="2183881"/>
            <a:ext cx="15928676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79"/>
              </a:lnSpc>
            </a:pPr>
            <a:r>
              <a:rPr lang="en-US" sz="3399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 · LOS MEJORES CELULARES DE ESTA MARCA EN NUESTRO CATÀLOGO: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45298" y="7271954"/>
            <a:ext cx="3323927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>
                <a:solidFill>
                  <a:srgbClr val="8C52FF"/>
                </a:solidFill>
                <a:latin typeface="Arimo Bold"/>
                <a:ea typeface="Arimo Bold"/>
                <a:cs typeface="Arimo Bold"/>
                <a:sym typeface="Arimo Bold"/>
              </a:rPr>
              <a:t>XIOMI REDMI 13C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949911" y="7271954"/>
            <a:ext cx="3810893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>
                <a:solidFill>
                  <a:srgbClr val="8C52FF"/>
                </a:solidFill>
                <a:latin typeface="Arimo Bold"/>
                <a:ea typeface="Arimo Bold"/>
                <a:cs typeface="Arimo Bold"/>
                <a:sym typeface="Arimo Bold"/>
              </a:rPr>
              <a:t>XIOMI NOTE 13 PRO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346901" y="7271954"/>
            <a:ext cx="1672530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>
                <a:solidFill>
                  <a:srgbClr val="8C52FF"/>
                </a:solidFill>
                <a:latin typeface="Arimo Bold"/>
                <a:ea typeface="Arimo Bold"/>
                <a:cs typeface="Arimo Bold"/>
                <a:sym typeface="Arimo Bold"/>
              </a:rPr>
              <a:t>XIOMI A3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92751" y="8724900"/>
            <a:ext cx="581715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2200">
                <a:solidFill>
                  <a:srgbClr val="F8FAFB"/>
                </a:solidFill>
                <a:latin typeface="Arimo"/>
                <a:ea typeface="Arimo"/>
                <a:cs typeface="Arimo"/>
                <a:sym typeface="Arimo"/>
              </a:rPr>
              <a:t>VISITA NUESTRO SITIO WEB file:///D:/HTML/ENCABEZADO.html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66210" y="8724900"/>
            <a:ext cx="733875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9"/>
              </a:lnSpc>
            </a:pPr>
            <a:r>
              <a:rPr lang="en-US" sz="21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UBICADOS EN MEGA PLAZA DE IZAGUIRRE,</a:t>
            </a:r>
          </a:p>
          <a:p>
            <a:pPr algn="ctr">
              <a:lnSpc>
                <a:spcPts val="2639"/>
              </a:lnSpc>
            </a:pPr>
            <a:r>
              <a:rPr lang="en-US" sz="21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AL LADO DE CERTUS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D092A">
                <a:alpha val="100000"/>
              </a:srgbClr>
            </a:gs>
            <a:gs pos="100000">
              <a:srgbClr val="3333B8">
                <a:alpha val="100000"/>
              </a:srgbClr>
            </a:gs>
          </a:gsLst>
          <a:lin ang="18900044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92210" y="-10033928"/>
            <a:ext cx="16086950" cy="16086950"/>
          </a:xfrm>
          <a:custGeom>
            <a:avLst/>
            <a:gdLst/>
            <a:ahLst/>
            <a:cxnLst/>
            <a:rect l="l" t="t" r="r" b="b"/>
            <a:pathLst>
              <a:path w="16086950" h="16086950">
                <a:moveTo>
                  <a:pt x="0" y="0"/>
                </a:moveTo>
                <a:lnTo>
                  <a:pt x="16086950" y="0"/>
                </a:lnTo>
                <a:lnTo>
                  <a:pt x="16086950" y="16086950"/>
                </a:lnTo>
                <a:lnTo>
                  <a:pt x="0" y="16086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66093" y="198023"/>
            <a:ext cx="17355814" cy="9747854"/>
          </a:xfrm>
          <a:custGeom>
            <a:avLst/>
            <a:gdLst/>
            <a:ahLst/>
            <a:cxnLst/>
            <a:rect l="l" t="t" r="r" b="b"/>
            <a:pathLst>
              <a:path w="17355814" h="9747854">
                <a:moveTo>
                  <a:pt x="0" y="0"/>
                </a:moveTo>
                <a:lnTo>
                  <a:pt x="17355814" y="0"/>
                </a:lnTo>
                <a:lnTo>
                  <a:pt x="17355814" y="9747854"/>
                </a:lnTo>
                <a:lnTo>
                  <a:pt x="0" y="97478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9144000" y="2469795"/>
            <a:ext cx="7538204" cy="5788155"/>
            <a:chOff x="0" y="0"/>
            <a:chExt cx="10659475" cy="8184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659417" cy="8184769"/>
            </a:xfrm>
            <a:custGeom>
              <a:avLst/>
              <a:gdLst/>
              <a:ahLst/>
              <a:cxnLst/>
              <a:rect l="l" t="t" r="r" b="b"/>
              <a:pathLst>
                <a:path w="10659417" h="8184769">
                  <a:moveTo>
                    <a:pt x="0" y="658622"/>
                  </a:moveTo>
                  <a:cubicBezTo>
                    <a:pt x="0" y="294894"/>
                    <a:pt x="283334" y="0"/>
                    <a:pt x="632803" y="0"/>
                  </a:cubicBezTo>
                  <a:lnTo>
                    <a:pt x="10026614" y="0"/>
                  </a:lnTo>
                  <a:cubicBezTo>
                    <a:pt x="10376084" y="0"/>
                    <a:pt x="10659417" y="294894"/>
                    <a:pt x="10659417" y="658622"/>
                  </a:cubicBezTo>
                  <a:lnTo>
                    <a:pt x="10659417" y="7526147"/>
                  </a:lnTo>
                  <a:cubicBezTo>
                    <a:pt x="10659417" y="7889875"/>
                    <a:pt x="10376084" y="8184769"/>
                    <a:pt x="10026614" y="8184769"/>
                  </a:cubicBezTo>
                  <a:lnTo>
                    <a:pt x="632803" y="8184769"/>
                  </a:lnTo>
                  <a:cubicBezTo>
                    <a:pt x="283334" y="8184769"/>
                    <a:pt x="0" y="7889875"/>
                    <a:pt x="0" y="7526147"/>
                  </a:cubicBezTo>
                  <a:close/>
                </a:path>
              </a:pathLst>
            </a:custGeom>
            <a:solidFill>
              <a:srgbClr val="3F3FD8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517625" y="4071825"/>
            <a:ext cx="5327550" cy="197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92F7FF"/>
                </a:solidFill>
                <a:latin typeface="Arimo Bold"/>
                <a:ea typeface="Arimo Bold"/>
                <a:cs typeface="Arimo Bold"/>
                <a:sym typeface="Arimo Bold"/>
              </a:rPr>
              <a:t>MODELO DE</a:t>
            </a:r>
          </a:p>
          <a:p>
            <a:pPr algn="l">
              <a:lnSpc>
                <a:spcPts val="7680"/>
              </a:lnSpc>
            </a:pPr>
            <a:r>
              <a:rPr lang="en-US" sz="6400" b="1">
                <a:solidFill>
                  <a:srgbClr val="92F7FF"/>
                </a:solidFill>
                <a:latin typeface="Arimo Bold"/>
                <a:ea typeface="Arimo Bold"/>
                <a:cs typeface="Arimo Bold"/>
                <a:sym typeface="Arimo Bold"/>
              </a:rPr>
              <a:t>NEGOCIO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33925" y="3074100"/>
            <a:ext cx="7534950" cy="421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endParaRPr/>
          </a:p>
          <a:p>
            <a:pPr marL="726440" lvl="1" indent="-363220" algn="l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!</a:t>
            </a:r>
            <a:r>
              <a:rPr lang="en-US" sz="2799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OPERAMOS CON UNA PLATAFORMA DE COMERCIO ELECTRÒNICO!.</a:t>
            </a:r>
          </a:p>
          <a:p>
            <a:pPr marL="726440" lvl="1" indent="-363220" algn="l">
              <a:lnSpc>
                <a:spcPts val="3359"/>
              </a:lnSpc>
              <a:buFont typeface="Arial"/>
              <a:buChar char="•"/>
            </a:pPr>
            <a:r>
              <a:rPr lang="en-US" sz="2799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!EL MODELO SE BASA EN VENTA DE CELULARES A TRAVÈS DE LA PAGINA WEB!.</a:t>
            </a:r>
          </a:p>
          <a:p>
            <a:pPr marL="726440" lvl="1" indent="-363220" algn="l">
              <a:lnSpc>
                <a:spcPts val="3359"/>
              </a:lnSpc>
              <a:buFont typeface="Arial"/>
              <a:buChar char="•"/>
            </a:pPr>
            <a:r>
              <a:rPr lang="en-US" sz="2799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!EL PAGO SE REALIZA DE FORMA SEGURA A TRAVÈS DE NUESTRA WEB!.</a:t>
            </a:r>
          </a:p>
          <a:p>
            <a:pPr marL="726440" lvl="1" indent="-363220" algn="l">
              <a:lnSpc>
                <a:spcPts val="3359"/>
              </a:lnSpc>
            </a:pPr>
            <a:endParaRPr lang="en-US" sz="2799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2071726" y="975536"/>
            <a:ext cx="169618" cy="171496"/>
            <a:chOff x="0" y="0"/>
            <a:chExt cx="226157" cy="228661"/>
          </a:xfrm>
        </p:grpSpPr>
        <p:sp>
          <p:nvSpPr>
            <p:cNvPr id="9" name="Freeform 9"/>
            <p:cNvSpPr/>
            <p:nvPr/>
          </p:nvSpPr>
          <p:spPr>
            <a:xfrm>
              <a:off x="127" y="127"/>
              <a:ext cx="225933" cy="228473"/>
            </a:xfrm>
            <a:custGeom>
              <a:avLst/>
              <a:gdLst/>
              <a:ahLst/>
              <a:cxnLst/>
              <a:rect l="l" t="t" r="r" b="b"/>
              <a:pathLst>
                <a:path w="225933" h="228473">
                  <a:moveTo>
                    <a:pt x="112903" y="0"/>
                  </a:moveTo>
                  <a:cubicBezTo>
                    <a:pt x="51562" y="0"/>
                    <a:pt x="0" y="51562"/>
                    <a:pt x="0" y="112903"/>
                  </a:cubicBezTo>
                  <a:cubicBezTo>
                    <a:pt x="0" y="174244"/>
                    <a:pt x="51562" y="228473"/>
                    <a:pt x="112903" y="228473"/>
                  </a:cubicBezTo>
                  <a:cubicBezTo>
                    <a:pt x="174244" y="228473"/>
                    <a:pt x="225933" y="174371"/>
                    <a:pt x="225933" y="112903"/>
                  </a:cubicBezTo>
                  <a:cubicBezTo>
                    <a:pt x="225933" y="51435"/>
                    <a:pt x="174371" y="0"/>
                    <a:pt x="1129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7139754" y="4354451"/>
            <a:ext cx="1499592" cy="1434998"/>
          </a:xfrm>
          <a:custGeom>
            <a:avLst/>
            <a:gdLst/>
            <a:ahLst/>
            <a:cxnLst/>
            <a:rect l="l" t="t" r="r" b="b"/>
            <a:pathLst>
              <a:path w="1499592" h="1434998">
                <a:moveTo>
                  <a:pt x="0" y="0"/>
                </a:moveTo>
                <a:lnTo>
                  <a:pt x="1499592" y="0"/>
                </a:lnTo>
                <a:lnTo>
                  <a:pt x="1499592" y="1434998"/>
                </a:lnTo>
                <a:lnTo>
                  <a:pt x="0" y="14349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7578200" y="-9057"/>
            <a:ext cx="671072" cy="836182"/>
          </a:xfrm>
          <a:custGeom>
            <a:avLst/>
            <a:gdLst/>
            <a:ahLst/>
            <a:cxnLst/>
            <a:rect l="l" t="t" r="r" b="b"/>
            <a:pathLst>
              <a:path w="671072" h="836182">
                <a:moveTo>
                  <a:pt x="0" y="0"/>
                </a:moveTo>
                <a:lnTo>
                  <a:pt x="671072" y="0"/>
                </a:lnTo>
                <a:lnTo>
                  <a:pt x="671072" y="836182"/>
                </a:lnTo>
                <a:lnTo>
                  <a:pt x="0" y="83618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8860706" y="1358328"/>
            <a:ext cx="8104791" cy="142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70"/>
              </a:lnSpc>
            </a:pPr>
            <a:r>
              <a:rPr lang="en-US" sz="9391">
                <a:solidFill>
                  <a:srgbClr val="8C52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TECHNICODE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D092A">
                <a:alpha val="100000"/>
              </a:srgbClr>
            </a:gs>
            <a:gs pos="100000">
              <a:srgbClr val="3333B8">
                <a:alpha val="100000"/>
              </a:srgbClr>
            </a:gs>
          </a:gsLst>
          <a:lin ang="18900044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92210" y="-10033928"/>
            <a:ext cx="16086950" cy="16086950"/>
          </a:xfrm>
          <a:custGeom>
            <a:avLst/>
            <a:gdLst/>
            <a:ahLst/>
            <a:cxnLst/>
            <a:rect l="l" t="t" r="r" b="b"/>
            <a:pathLst>
              <a:path w="16086950" h="16086950">
                <a:moveTo>
                  <a:pt x="0" y="0"/>
                </a:moveTo>
                <a:lnTo>
                  <a:pt x="16086950" y="0"/>
                </a:lnTo>
                <a:lnTo>
                  <a:pt x="16086950" y="16086950"/>
                </a:lnTo>
                <a:lnTo>
                  <a:pt x="0" y="16086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47520" y="360289"/>
            <a:ext cx="17392960" cy="9566422"/>
          </a:xfrm>
          <a:custGeom>
            <a:avLst/>
            <a:gdLst/>
            <a:ahLst/>
            <a:cxnLst/>
            <a:rect l="l" t="t" r="r" b="b"/>
            <a:pathLst>
              <a:path w="17392960" h="9566422">
                <a:moveTo>
                  <a:pt x="0" y="0"/>
                </a:moveTo>
                <a:lnTo>
                  <a:pt x="17392960" y="0"/>
                </a:lnTo>
                <a:lnTo>
                  <a:pt x="17392960" y="9566422"/>
                </a:lnTo>
                <a:lnTo>
                  <a:pt x="0" y="95664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505898" y="2084423"/>
            <a:ext cx="5541000" cy="5157000"/>
          </a:xfrm>
          <a:custGeom>
            <a:avLst/>
            <a:gdLst/>
            <a:ahLst/>
            <a:cxnLst/>
            <a:rect l="l" t="t" r="r" b="b"/>
            <a:pathLst>
              <a:path w="5541000" h="5157000">
                <a:moveTo>
                  <a:pt x="0" y="0"/>
                </a:moveTo>
                <a:lnTo>
                  <a:pt x="5541000" y="0"/>
                </a:lnTo>
                <a:lnTo>
                  <a:pt x="5541000" y="5157000"/>
                </a:lnTo>
                <a:lnTo>
                  <a:pt x="0" y="515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9819" r="-19822"/>
            </a:stretch>
          </a:blipFill>
          <a:ln w="38100" cap="sq">
            <a:solidFill>
              <a:srgbClr val="7789F2"/>
            </a:solidFill>
            <a:prstDash val="solid"/>
            <a:miter/>
          </a:ln>
        </p:spPr>
      </p:sp>
      <p:sp>
        <p:nvSpPr>
          <p:cNvPr id="5" name="TextBox 5"/>
          <p:cNvSpPr txBox="1"/>
          <p:nvPr/>
        </p:nvSpPr>
        <p:spPr>
          <a:xfrm>
            <a:off x="1469233" y="1852016"/>
            <a:ext cx="7098922" cy="173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9"/>
              </a:lnSpc>
            </a:pPr>
            <a:r>
              <a:rPr lang="en-US" sz="5608" b="1">
                <a:solidFill>
                  <a:srgbClr val="7789F2"/>
                </a:solidFill>
                <a:latin typeface="Arimo Bold"/>
                <a:ea typeface="Arimo Bold"/>
                <a:cs typeface="Arimo Bold"/>
                <a:sym typeface="Arimo Bold"/>
              </a:rPr>
              <a:t>PÙBLICO OBJETIVO </a:t>
            </a:r>
          </a:p>
          <a:p>
            <a:pPr algn="ctr">
              <a:lnSpc>
                <a:spcPts val="6729"/>
              </a:lnSpc>
            </a:pPr>
            <a:r>
              <a:rPr lang="en-US" sz="5608" b="1">
                <a:solidFill>
                  <a:srgbClr val="7789F2"/>
                </a:solidFill>
                <a:latin typeface="Arimo Bold"/>
                <a:ea typeface="Arimo Bold"/>
                <a:cs typeface="Arimo Bold"/>
                <a:sym typeface="Arimo Bold"/>
              </a:rPr>
              <a:t>DE</a:t>
            </a:r>
            <a:r>
              <a:rPr lang="en-US" sz="5608" b="1">
                <a:solidFill>
                  <a:srgbClr val="92F7FF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5608" b="1">
                <a:solidFill>
                  <a:srgbClr val="8C52FF"/>
                </a:solidFill>
                <a:latin typeface="Arimo Bold"/>
                <a:ea typeface="Arimo Bold"/>
                <a:cs typeface="Arimo Bold"/>
                <a:sym typeface="Arimo Bold"/>
              </a:rPr>
              <a:t>TECHNICODE</a:t>
            </a:r>
          </a:p>
        </p:txBody>
      </p:sp>
      <p:sp>
        <p:nvSpPr>
          <p:cNvPr id="6" name="Freeform 6"/>
          <p:cNvSpPr/>
          <p:nvPr/>
        </p:nvSpPr>
        <p:spPr>
          <a:xfrm>
            <a:off x="5962642" y="1028700"/>
            <a:ext cx="1036538" cy="656210"/>
          </a:xfrm>
          <a:custGeom>
            <a:avLst/>
            <a:gdLst/>
            <a:ahLst/>
            <a:cxnLst/>
            <a:rect l="l" t="t" r="r" b="b"/>
            <a:pathLst>
              <a:path w="1036538" h="656210">
                <a:moveTo>
                  <a:pt x="0" y="0"/>
                </a:moveTo>
                <a:lnTo>
                  <a:pt x="1036538" y="0"/>
                </a:lnTo>
                <a:lnTo>
                  <a:pt x="1036538" y="656210"/>
                </a:lnTo>
                <a:lnTo>
                  <a:pt x="0" y="6562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894833" y="360289"/>
            <a:ext cx="1036568" cy="750952"/>
          </a:xfrm>
          <a:custGeom>
            <a:avLst/>
            <a:gdLst/>
            <a:ahLst/>
            <a:cxnLst/>
            <a:rect l="l" t="t" r="r" b="b"/>
            <a:pathLst>
              <a:path w="1036568" h="750952">
                <a:moveTo>
                  <a:pt x="0" y="0"/>
                </a:moveTo>
                <a:lnTo>
                  <a:pt x="1036568" y="0"/>
                </a:lnTo>
                <a:lnTo>
                  <a:pt x="1036568" y="750952"/>
                </a:lnTo>
                <a:lnTo>
                  <a:pt x="0" y="7509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787231" y="2084423"/>
            <a:ext cx="1499592" cy="1434998"/>
          </a:xfrm>
          <a:custGeom>
            <a:avLst/>
            <a:gdLst/>
            <a:ahLst/>
            <a:cxnLst/>
            <a:rect l="l" t="t" r="r" b="b"/>
            <a:pathLst>
              <a:path w="1499592" h="1434998">
                <a:moveTo>
                  <a:pt x="0" y="0"/>
                </a:moveTo>
                <a:lnTo>
                  <a:pt x="1499592" y="0"/>
                </a:lnTo>
                <a:lnTo>
                  <a:pt x="1499592" y="1434998"/>
                </a:lnTo>
                <a:lnTo>
                  <a:pt x="0" y="14349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118874" y="2383956"/>
            <a:ext cx="836306" cy="835932"/>
          </a:xfrm>
          <a:custGeom>
            <a:avLst/>
            <a:gdLst/>
            <a:ahLst/>
            <a:cxnLst/>
            <a:rect l="l" t="t" r="r" b="b"/>
            <a:pathLst>
              <a:path w="836306" h="835932">
                <a:moveTo>
                  <a:pt x="0" y="0"/>
                </a:moveTo>
                <a:lnTo>
                  <a:pt x="836306" y="0"/>
                </a:lnTo>
                <a:lnTo>
                  <a:pt x="836306" y="835932"/>
                </a:lnTo>
                <a:lnTo>
                  <a:pt x="0" y="83593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210530" y="2084423"/>
            <a:ext cx="836368" cy="836182"/>
          </a:xfrm>
          <a:custGeom>
            <a:avLst/>
            <a:gdLst/>
            <a:ahLst/>
            <a:cxnLst/>
            <a:rect l="l" t="t" r="r" b="b"/>
            <a:pathLst>
              <a:path w="836368" h="836182">
                <a:moveTo>
                  <a:pt x="0" y="0"/>
                </a:moveTo>
                <a:lnTo>
                  <a:pt x="836368" y="0"/>
                </a:lnTo>
                <a:lnTo>
                  <a:pt x="836368" y="836182"/>
                </a:lnTo>
                <a:lnTo>
                  <a:pt x="0" y="83618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670495" y="3838459"/>
            <a:ext cx="6293550" cy="440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· !EL PÙBLICO, SON TODAS LAS PERSONAS DE TODAS LAS EDADES QUE BUSCAN UN NUEVO CELULAR!.</a:t>
            </a:r>
          </a:p>
          <a:p>
            <a:pPr algn="l">
              <a:lnSpc>
                <a:spcPts val="3840"/>
              </a:lnSpc>
            </a:pPr>
            <a:endParaRPr lang="en-US" sz="32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840"/>
              </a:lnSpc>
            </a:pPr>
            <a:r>
              <a:rPr lang="en-US" sz="32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· !NOS ENFOCAMOS EN OFRECER UNA EXPERIENCIA DE COMPRA FÀCIL Y ACCESIBLE PARA TODOS!.</a:t>
            </a:r>
          </a:p>
        </p:txBody>
      </p:sp>
      <p:sp>
        <p:nvSpPr>
          <p:cNvPr id="12" name="Freeform 12"/>
          <p:cNvSpPr/>
          <p:nvPr/>
        </p:nvSpPr>
        <p:spPr>
          <a:xfrm>
            <a:off x="17606903" y="0"/>
            <a:ext cx="671072" cy="836182"/>
          </a:xfrm>
          <a:custGeom>
            <a:avLst/>
            <a:gdLst/>
            <a:ahLst/>
            <a:cxnLst/>
            <a:rect l="l" t="t" r="r" b="b"/>
            <a:pathLst>
              <a:path w="671072" h="836182">
                <a:moveTo>
                  <a:pt x="0" y="0"/>
                </a:moveTo>
                <a:lnTo>
                  <a:pt x="671072" y="0"/>
                </a:lnTo>
                <a:lnTo>
                  <a:pt x="671072" y="836182"/>
                </a:lnTo>
                <a:lnTo>
                  <a:pt x="0" y="83618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D092A">
                <a:alpha val="100000"/>
              </a:srgbClr>
            </a:gs>
            <a:gs pos="100000">
              <a:srgbClr val="3333B8">
                <a:alpha val="100000"/>
              </a:srgbClr>
            </a:gs>
          </a:gsLst>
          <a:lin ang="18900044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92210" y="-10033928"/>
            <a:ext cx="16086950" cy="16086950"/>
          </a:xfrm>
          <a:custGeom>
            <a:avLst/>
            <a:gdLst/>
            <a:ahLst/>
            <a:cxnLst/>
            <a:rect l="l" t="t" r="r" b="b"/>
            <a:pathLst>
              <a:path w="16086950" h="16086950">
                <a:moveTo>
                  <a:pt x="0" y="0"/>
                </a:moveTo>
                <a:lnTo>
                  <a:pt x="16086950" y="0"/>
                </a:lnTo>
                <a:lnTo>
                  <a:pt x="16086950" y="16086950"/>
                </a:lnTo>
                <a:lnTo>
                  <a:pt x="0" y="16086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02374" y="387398"/>
            <a:ext cx="1219080" cy="1167148"/>
          </a:xfrm>
          <a:custGeom>
            <a:avLst/>
            <a:gdLst/>
            <a:ahLst/>
            <a:cxnLst/>
            <a:rect l="l" t="t" r="r" b="b"/>
            <a:pathLst>
              <a:path w="1219080" h="1167148">
                <a:moveTo>
                  <a:pt x="0" y="0"/>
                </a:moveTo>
                <a:lnTo>
                  <a:pt x="1219080" y="0"/>
                </a:lnTo>
                <a:lnTo>
                  <a:pt x="1219080" y="1167148"/>
                </a:lnTo>
                <a:lnTo>
                  <a:pt x="0" y="1167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619556" y="8872604"/>
            <a:ext cx="1263820" cy="915578"/>
          </a:xfrm>
          <a:custGeom>
            <a:avLst/>
            <a:gdLst/>
            <a:ahLst/>
            <a:cxnLst/>
            <a:rect l="l" t="t" r="r" b="b"/>
            <a:pathLst>
              <a:path w="1263820" h="915578">
                <a:moveTo>
                  <a:pt x="0" y="0"/>
                </a:moveTo>
                <a:lnTo>
                  <a:pt x="1263820" y="0"/>
                </a:lnTo>
                <a:lnTo>
                  <a:pt x="1263820" y="915578"/>
                </a:lnTo>
                <a:lnTo>
                  <a:pt x="0" y="9155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699719" y="263213"/>
            <a:ext cx="731738" cy="656210"/>
          </a:xfrm>
          <a:custGeom>
            <a:avLst/>
            <a:gdLst/>
            <a:ahLst/>
            <a:cxnLst/>
            <a:rect l="l" t="t" r="r" b="b"/>
            <a:pathLst>
              <a:path w="731738" h="656210">
                <a:moveTo>
                  <a:pt x="0" y="0"/>
                </a:moveTo>
                <a:lnTo>
                  <a:pt x="731738" y="0"/>
                </a:lnTo>
                <a:lnTo>
                  <a:pt x="731738" y="656210"/>
                </a:lnTo>
                <a:lnTo>
                  <a:pt x="0" y="6562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836660" y="5478744"/>
            <a:ext cx="350174" cy="382606"/>
            <a:chOff x="0" y="0"/>
            <a:chExt cx="466899" cy="5101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66852" cy="510159"/>
            </a:xfrm>
            <a:custGeom>
              <a:avLst/>
              <a:gdLst/>
              <a:ahLst/>
              <a:cxnLst/>
              <a:rect l="l" t="t" r="r" b="b"/>
              <a:pathLst>
                <a:path w="466852" h="510159">
                  <a:moveTo>
                    <a:pt x="55118" y="0"/>
                  </a:moveTo>
                  <a:cubicBezTo>
                    <a:pt x="26416" y="0"/>
                    <a:pt x="0" y="22606"/>
                    <a:pt x="0" y="52197"/>
                  </a:cubicBezTo>
                  <a:lnTo>
                    <a:pt x="0" y="455168"/>
                  </a:lnTo>
                  <a:cubicBezTo>
                    <a:pt x="0" y="488061"/>
                    <a:pt x="25908" y="510159"/>
                    <a:pt x="54229" y="510159"/>
                  </a:cubicBezTo>
                  <a:cubicBezTo>
                    <a:pt x="64008" y="510159"/>
                    <a:pt x="74041" y="507619"/>
                    <a:pt x="83439" y="501904"/>
                  </a:cubicBezTo>
                  <a:lnTo>
                    <a:pt x="430022" y="302895"/>
                  </a:lnTo>
                  <a:cubicBezTo>
                    <a:pt x="466852" y="280797"/>
                    <a:pt x="466852" y="226695"/>
                    <a:pt x="430022" y="207010"/>
                  </a:cubicBezTo>
                  <a:lnTo>
                    <a:pt x="83566" y="8001"/>
                  </a:lnTo>
                  <a:cubicBezTo>
                    <a:pt x="74422" y="2540"/>
                    <a:pt x="64643" y="0"/>
                    <a:pt x="5511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7132966" y="809974"/>
            <a:ext cx="711446" cy="3776424"/>
          </a:xfrm>
          <a:custGeom>
            <a:avLst/>
            <a:gdLst/>
            <a:ahLst/>
            <a:cxnLst/>
            <a:rect l="l" t="t" r="r" b="b"/>
            <a:pathLst>
              <a:path w="711446" h="3776424">
                <a:moveTo>
                  <a:pt x="0" y="0"/>
                </a:moveTo>
                <a:lnTo>
                  <a:pt x="711446" y="0"/>
                </a:lnTo>
                <a:lnTo>
                  <a:pt x="711446" y="3776424"/>
                </a:lnTo>
                <a:lnTo>
                  <a:pt x="0" y="377642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89654" y="7183118"/>
            <a:ext cx="464736" cy="1947370"/>
          </a:xfrm>
          <a:custGeom>
            <a:avLst/>
            <a:gdLst/>
            <a:ahLst/>
            <a:cxnLst/>
            <a:rect l="l" t="t" r="r" b="b"/>
            <a:pathLst>
              <a:path w="464736" h="1947370">
                <a:moveTo>
                  <a:pt x="0" y="0"/>
                </a:moveTo>
                <a:lnTo>
                  <a:pt x="464736" y="0"/>
                </a:lnTo>
                <a:lnTo>
                  <a:pt x="464736" y="1947370"/>
                </a:lnTo>
                <a:lnTo>
                  <a:pt x="0" y="19473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95118" y="8681118"/>
            <a:ext cx="1296612" cy="1298562"/>
          </a:xfrm>
          <a:custGeom>
            <a:avLst/>
            <a:gdLst/>
            <a:ahLst/>
            <a:cxnLst/>
            <a:rect l="l" t="t" r="r" b="b"/>
            <a:pathLst>
              <a:path w="1296612" h="1298562">
                <a:moveTo>
                  <a:pt x="0" y="0"/>
                </a:moveTo>
                <a:lnTo>
                  <a:pt x="1296612" y="0"/>
                </a:lnTo>
                <a:lnTo>
                  <a:pt x="1296612" y="1298562"/>
                </a:lnTo>
                <a:lnTo>
                  <a:pt x="0" y="12985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619556" y="2183836"/>
            <a:ext cx="6352950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 b="1">
                <a:solidFill>
                  <a:srgbClr val="8C52FF"/>
                </a:solidFill>
                <a:latin typeface="Arimo Bold"/>
                <a:ea typeface="Arimo Bold"/>
                <a:cs typeface="Arimo Bold"/>
                <a:sym typeface="Arimo Bold"/>
              </a:rPr>
              <a:t>TECHNICODE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721695" y="3412725"/>
            <a:ext cx="6352950" cy="439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899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· !SE ESFUERZA POR BRINDAR UNA EXPERIENCIA DE COMPRA ONLINE SEGURA, RÀPIDA Y SATISFACTORIA!.</a:t>
            </a:r>
          </a:p>
          <a:p>
            <a:pPr algn="l">
              <a:lnSpc>
                <a:spcPts val="3479"/>
              </a:lnSpc>
            </a:pPr>
            <a:endParaRPr lang="en-US" sz="2899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480"/>
              </a:lnSpc>
            </a:pPr>
            <a:r>
              <a:rPr lang="en-US" sz="29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· ESPERAMOS QUE “TECHNICODE” SE CONVIERTA EN LA TIENDA ONLINE DE CONFIANZA PARA TODOS LOS AMANTES DE LA TECNOLOGÌA.</a:t>
            </a:r>
          </a:p>
        </p:txBody>
      </p:sp>
      <p:sp>
        <p:nvSpPr>
          <p:cNvPr id="13" name="Freeform 13"/>
          <p:cNvSpPr/>
          <p:nvPr/>
        </p:nvSpPr>
        <p:spPr>
          <a:xfrm>
            <a:off x="10918224" y="2799524"/>
            <a:ext cx="1219080" cy="1167148"/>
          </a:xfrm>
          <a:custGeom>
            <a:avLst/>
            <a:gdLst/>
            <a:ahLst/>
            <a:cxnLst/>
            <a:rect l="l" t="t" r="r" b="b"/>
            <a:pathLst>
              <a:path w="1219080" h="1167148">
                <a:moveTo>
                  <a:pt x="0" y="0"/>
                </a:moveTo>
                <a:lnTo>
                  <a:pt x="1219080" y="0"/>
                </a:lnTo>
                <a:lnTo>
                  <a:pt x="1219080" y="1167148"/>
                </a:lnTo>
                <a:lnTo>
                  <a:pt x="0" y="1167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9441459" y="263213"/>
            <a:ext cx="8047230" cy="7893590"/>
          </a:xfrm>
          <a:custGeom>
            <a:avLst/>
            <a:gdLst/>
            <a:ahLst/>
            <a:cxnLst/>
            <a:rect l="l" t="t" r="r" b="b"/>
            <a:pathLst>
              <a:path w="8047230" h="7893590">
                <a:moveTo>
                  <a:pt x="0" y="0"/>
                </a:moveTo>
                <a:lnTo>
                  <a:pt x="8047230" y="0"/>
                </a:lnTo>
                <a:lnTo>
                  <a:pt x="8047230" y="7893590"/>
                </a:lnTo>
                <a:lnTo>
                  <a:pt x="0" y="789359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4991064" y="1364270"/>
            <a:ext cx="1460034" cy="954948"/>
          </a:xfrm>
          <a:custGeom>
            <a:avLst/>
            <a:gdLst/>
            <a:ahLst/>
            <a:cxnLst/>
            <a:rect l="l" t="t" r="r" b="b"/>
            <a:pathLst>
              <a:path w="1460034" h="954948">
                <a:moveTo>
                  <a:pt x="0" y="0"/>
                </a:moveTo>
                <a:lnTo>
                  <a:pt x="1460034" y="0"/>
                </a:lnTo>
                <a:lnTo>
                  <a:pt x="1460034" y="954948"/>
                </a:lnTo>
                <a:lnTo>
                  <a:pt x="0" y="95494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420</Words>
  <Application>Microsoft Office PowerPoint</Application>
  <PresentationFormat>Personalizado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League Spartan</vt:lpstr>
      <vt:lpstr>Arimo Bold</vt:lpstr>
      <vt:lpstr>Calibri</vt:lpstr>
      <vt:lpstr>Arimo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de Virtual Metaverse Project Proposal by Slidesgo.pptx</dc:title>
  <dc:creator>WORKSTATION</dc:creator>
  <cp:lastModifiedBy>WORKSTATION</cp:lastModifiedBy>
  <cp:revision>2</cp:revision>
  <dcterms:created xsi:type="dcterms:W3CDTF">2006-08-16T00:00:00Z</dcterms:created>
  <dcterms:modified xsi:type="dcterms:W3CDTF">2024-09-10T05:07:01Z</dcterms:modified>
  <dc:identifier>DAGQUGiFPJg</dc:identifier>
</cp:coreProperties>
</file>