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8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4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7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8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67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A6F7EA0E-9196-4767-BBF1-F01DC431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Disegno astratto di petali in color pastello">
            <a:extLst>
              <a:ext uri="{FF2B5EF4-FFF2-40B4-BE49-F238E27FC236}">
                <a16:creationId xmlns:a16="http://schemas.microsoft.com/office/drawing/2014/main" id="{8EE5E774-153F-EBD5-8381-201A04E2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A76F333A-62E0-4AF3-80DE-CFDF4B376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53473 w 12192000"/>
              <a:gd name="connsiteY0" fmla="*/ 805938 h 6858000"/>
              <a:gd name="connsiteX1" fmla="*/ 964227 w 12192000"/>
              <a:gd name="connsiteY1" fmla="*/ 2995186 h 6858000"/>
              <a:gd name="connsiteX2" fmla="*/ 964227 w 12192000"/>
              <a:gd name="connsiteY2" fmla="*/ 3263695 h 6858000"/>
              <a:gd name="connsiteX3" fmla="*/ 964227 w 12192000"/>
              <a:gd name="connsiteY3" fmla="*/ 4781551 h 6858000"/>
              <a:gd name="connsiteX4" fmla="*/ 5343237 w 12192000"/>
              <a:gd name="connsiteY4" fmla="*/ 4781551 h 6858000"/>
              <a:gd name="connsiteX5" fmla="*/ 5343237 w 12192000"/>
              <a:gd name="connsiteY5" fmla="*/ 2995186 h 6858000"/>
              <a:gd name="connsiteX6" fmla="*/ 3153992 w 12192000"/>
              <a:gd name="connsiteY6" fmla="*/ 805938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53473" y="805938"/>
                </a:moveTo>
                <a:cubicBezTo>
                  <a:pt x="1944364" y="805938"/>
                  <a:pt x="964227" y="1786104"/>
                  <a:pt x="964227" y="2995186"/>
                </a:cubicBezTo>
                <a:lnTo>
                  <a:pt x="964227" y="3263695"/>
                </a:lnTo>
                <a:lnTo>
                  <a:pt x="964227" y="4781551"/>
                </a:lnTo>
                <a:lnTo>
                  <a:pt x="5343237" y="4781551"/>
                </a:lnTo>
                <a:lnTo>
                  <a:pt x="5343237" y="2995186"/>
                </a:lnTo>
                <a:cubicBezTo>
                  <a:pt x="5343237" y="1786104"/>
                  <a:pt x="4363097" y="805938"/>
                  <a:pt x="3153992" y="8059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B254E6-262B-4B8F-27EF-8BBD822DB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70" y="5209099"/>
            <a:ext cx="10388030" cy="98163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41ECB8-DCE0-8976-992D-FF737C4AF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4112" y="3429000"/>
            <a:ext cx="4419600" cy="1459933"/>
          </a:xfrm>
        </p:spPr>
        <p:txBody>
          <a:bodyPr anchor="b">
            <a:normAutofit/>
          </a:bodyPr>
          <a:lstStyle/>
          <a:p>
            <a:pPr algn="r"/>
            <a:endParaRPr lang="it-IT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6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751117-8FB7-2542-2F7F-A6A69C3D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url</a:t>
            </a:r>
            <a:r>
              <a:rPr lang="it-IT" dirty="0"/>
              <a:t> sito che si ha cercato di ricopiare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330D107-28FF-3892-8EBF-FCA22545D9D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it-IT" dirty="0"/>
              <a:t>https://amabilejewels.it/</a:t>
            </a:r>
          </a:p>
        </p:txBody>
      </p:sp>
    </p:spTree>
    <p:extLst>
      <p:ext uri="{BB962C8B-B14F-4D97-AF65-F5344CB8AC3E}">
        <p14:creationId xmlns:p14="http://schemas.microsoft.com/office/powerpoint/2010/main" val="300704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22A3A3E-6132-CBF2-F4BF-6471D41B6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97" y="536896"/>
            <a:ext cx="11126405" cy="5373382"/>
          </a:xfrm>
        </p:spPr>
      </p:pic>
    </p:spTree>
    <p:extLst>
      <p:ext uri="{BB962C8B-B14F-4D97-AF65-F5344CB8AC3E}">
        <p14:creationId xmlns:p14="http://schemas.microsoft.com/office/powerpoint/2010/main" val="221455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BE4087AB-A8B1-044B-D0C3-FDA71A2E0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4BB002-FFAF-1EB5-3897-861C9A66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4" y="729280"/>
            <a:ext cx="11921412" cy="53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6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525572F-E75E-9FFA-6B57-F6E861419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807" y="746620"/>
            <a:ext cx="11236234" cy="5071378"/>
          </a:xfrm>
        </p:spPr>
      </p:pic>
    </p:spTree>
    <p:extLst>
      <p:ext uri="{BB962C8B-B14F-4D97-AF65-F5344CB8AC3E}">
        <p14:creationId xmlns:p14="http://schemas.microsoft.com/office/powerpoint/2010/main" val="48741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1E4E14E-A4D2-FD15-D7CF-25F60E69B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313" y="3474727"/>
            <a:ext cx="10428287" cy="108488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D08ED01-5015-F135-F44D-E7065116B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68" y="563582"/>
            <a:ext cx="11550335" cy="52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2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0E9E17-FFEF-EC4E-C35A-CC61DF71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953F150-B3B1-726D-970C-829DEAC75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14" y="727399"/>
            <a:ext cx="12070571" cy="5403201"/>
          </a:xfrm>
        </p:spPr>
      </p:pic>
    </p:spTree>
    <p:extLst>
      <p:ext uri="{BB962C8B-B14F-4D97-AF65-F5344CB8AC3E}">
        <p14:creationId xmlns:p14="http://schemas.microsoft.com/office/powerpoint/2010/main" val="173125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7E30511-89FE-CAAC-E274-B5480FA35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00" y="732452"/>
            <a:ext cx="11929800" cy="5393095"/>
          </a:xfrm>
        </p:spPr>
      </p:pic>
    </p:spTree>
    <p:extLst>
      <p:ext uri="{BB962C8B-B14F-4D97-AF65-F5344CB8AC3E}">
        <p14:creationId xmlns:p14="http://schemas.microsoft.com/office/powerpoint/2010/main" val="2040811496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Georgia Pro Light</vt:lpstr>
      <vt:lpstr>VaultVTI</vt:lpstr>
      <vt:lpstr>MHW1</vt:lpstr>
      <vt:lpstr>url sito che si ha cercato di ricopiare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Alessia Miccichè</dc:creator>
  <cp:lastModifiedBy>Alessia Miccichè</cp:lastModifiedBy>
  <cp:revision>1</cp:revision>
  <dcterms:created xsi:type="dcterms:W3CDTF">2024-03-24T11:19:48Z</dcterms:created>
  <dcterms:modified xsi:type="dcterms:W3CDTF">2024-03-24T11:27:32Z</dcterms:modified>
</cp:coreProperties>
</file>