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8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C934-1664-4806-BB92-EF15C80F9C84}" type="datetimeFigureOut">
              <a:rPr lang="en-PH" smtClean="0"/>
              <a:t>14/02/2022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1DF0-5DEE-4603-833E-471106575D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457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C934-1664-4806-BB92-EF15C80F9C84}" type="datetimeFigureOut">
              <a:rPr lang="en-PH" smtClean="0"/>
              <a:t>14/02/2022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1DF0-5DEE-4603-833E-471106575D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637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C934-1664-4806-BB92-EF15C80F9C84}" type="datetimeFigureOut">
              <a:rPr lang="en-PH" smtClean="0"/>
              <a:t>14/02/2022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1DF0-5DEE-4603-833E-471106575D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60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C934-1664-4806-BB92-EF15C80F9C84}" type="datetimeFigureOut">
              <a:rPr lang="en-PH" smtClean="0"/>
              <a:t>14/02/2022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1DF0-5DEE-4603-833E-471106575D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722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C934-1664-4806-BB92-EF15C80F9C84}" type="datetimeFigureOut">
              <a:rPr lang="en-PH" smtClean="0"/>
              <a:t>14/02/2022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1DF0-5DEE-4603-833E-471106575D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0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C934-1664-4806-BB92-EF15C80F9C84}" type="datetimeFigureOut">
              <a:rPr lang="en-PH" smtClean="0"/>
              <a:t>14/02/2022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1DF0-5DEE-4603-833E-471106575D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960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C934-1664-4806-BB92-EF15C80F9C84}" type="datetimeFigureOut">
              <a:rPr lang="en-PH" smtClean="0"/>
              <a:t>14/02/2022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1DF0-5DEE-4603-833E-471106575D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051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C934-1664-4806-BB92-EF15C80F9C84}" type="datetimeFigureOut">
              <a:rPr lang="en-PH" smtClean="0"/>
              <a:t>14/02/2022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1DF0-5DEE-4603-833E-471106575D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674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C934-1664-4806-BB92-EF15C80F9C84}" type="datetimeFigureOut">
              <a:rPr lang="en-PH" smtClean="0"/>
              <a:t>14/02/2022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1DF0-5DEE-4603-833E-471106575D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780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C934-1664-4806-BB92-EF15C80F9C84}" type="datetimeFigureOut">
              <a:rPr lang="en-PH" smtClean="0"/>
              <a:t>14/02/2022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1DF0-5DEE-4603-833E-471106575D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821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C934-1664-4806-BB92-EF15C80F9C84}" type="datetimeFigureOut">
              <a:rPr lang="en-PH" smtClean="0"/>
              <a:t>14/02/2022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1DF0-5DEE-4603-833E-471106575D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1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3C934-1664-4806-BB92-EF15C80F9C84}" type="datetimeFigureOut">
              <a:rPr lang="en-PH" smtClean="0"/>
              <a:t>14/02/2022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1DF0-5DEE-4603-833E-471106575D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122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340EE0-6CB9-4B9A-B34D-681F2677D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95" b="95609" l="462" r="99154">
                        <a14:foregroundMark x1="71385" y1="24451" x2="71385" y2="24451"/>
                        <a14:foregroundMark x1="71385" y1="24451" x2="71385" y2="24451"/>
                        <a14:foregroundMark x1="69846" y1="6687" x2="69846" y2="6687"/>
                        <a14:foregroundMark x1="41077" y1="2994" x2="41077" y2="2994"/>
                        <a14:foregroundMark x1="5000" y1="21557" x2="5000" y2="21557"/>
                        <a14:foregroundMark x1="846" y1="25250" x2="846" y2="25250"/>
                        <a14:foregroundMark x1="59923" y1="2994" x2="59923" y2="2994"/>
                        <a14:foregroundMark x1="95000" y1="21756" x2="95000" y2="21756"/>
                        <a14:foregroundMark x1="87231" y1="19461" x2="87231" y2="19461"/>
                        <a14:foregroundMark x1="85538" y1="23553" x2="85538" y2="23553"/>
                        <a14:foregroundMark x1="88000" y1="18463" x2="88000" y2="18463"/>
                        <a14:foregroundMark x1="99154" y1="26647" x2="99154" y2="26647"/>
                        <a14:foregroundMark x1="55846" y1="32934" x2="55846" y2="32934"/>
                        <a14:foregroundMark x1="74769" y1="45808" x2="74769" y2="45808"/>
                        <a14:foregroundMark x1="72538" y1="44910" x2="72538" y2="44910"/>
                        <a14:foregroundMark x1="70846" y1="43214" x2="70846" y2="43214"/>
                        <a14:foregroundMark x1="69308" y1="41118" x2="69308" y2="41118"/>
                        <a14:foregroundMark x1="78923" y1="18563" x2="78923" y2="18563"/>
                        <a14:foregroundMark x1="79692" y1="22655" x2="79692" y2="22655"/>
                        <a14:foregroundMark x1="82615" y1="20359" x2="82615" y2="20359"/>
                        <a14:foregroundMark x1="87923" y1="20559" x2="87923" y2="20559"/>
                        <a14:foregroundMark x1="86154" y1="19860" x2="86154" y2="19860"/>
                        <a14:foregroundMark x1="90231" y1="22156" x2="90231" y2="22156"/>
                        <a14:foregroundMark x1="92846" y1="24152" x2="92846" y2="24152"/>
                        <a14:foregroundMark x1="94769" y1="25948" x2="94769" y2="25948"/>
                        <a14:foregroundMark x1="77692" y1="49002" x2="77692" y2="49002"/>
                        <a14:foregroundMark x1="76308" y1="46806" x2="76308" y2="46806"/>
                        <a14:foregroundMark x1="58538" y1="60279" x2="58538" y2="60279"/>
                        <a14:foregroundMark x1="59846" y1="61577" x2="59846" y2="61577"/>
                        <a14:foregroundMark x1="61308" y1="62874" x2="61308" y2="62874"/>
                        <a14:foregroundMark x1="53308" y1="81537" x2="53308" y2="81537"/>
                        <a14:foregroundMark x1="53769" y1="93613" x2="53769" y2="93613"/>
                        <a14:foregroundMark x1="50923" y1="94411" x2="50923" y2="94411"/>
                        <a14:foregroundMark x1="48846" y1="95210" x2="48846" y2="95210"/>
                        <a14:foregroundMark x1="46692" y1="95609" x2="46692" y2="95609"/>
                        <a14:foregroundMark x1="31769" y1="4890" x2="31769" y2="4890"/>
                        <a14:foregroundMark x1="34231" y1="5389" x2="34231" y2="5389"/>
                        <a14:foregroundMark x1="34385" y1="5389" x2="34385" y2="5389"/>
                        <a14:foregroundMark x1="79769" y1="14870" x2="79769" y2="14870"/>
                        <a14:foregroundMark x1="76923" y1="8184" x2="76923" y2="8184"/>
                        <a14:foregroundMark x1="84000" y1="16966" x2="84000" y2="169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88754">
            <a:off x="5211220" y="520991"/>
            <a:ext cx="4653134" cy="3586494"/>
          </a:xfrm>
          <a:prstGeom prst="rect">
            <a:avLst/>
          </a:prstGeom>
        </p:spPr>
      </p:pic>
      <p:pic>
        <p:nvPicPr>
          <p:cNvPr id="1026" name="Picture 2" descr="50,929 Earth Globe Drawing Stock Photos, Pictures &amp;amp; Royalty-Free Images -  iStock">
            <a:extLst>
              <a:ext uri="{FF2B5EF4-FFF2-40B4-BE49-F238E27FC236}">
                <a16:creationId xmlns:a16="http://schemas.microsoft.com/office/drawing/2014/main" id="{6D1F9C83-6DE3-4760-A1FC-3C048D594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611" y="2190314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8B4A3-78C8-4590-9662-434E0F7F11D0}"/>
              </a:ext>
            </a:extLst>
          </p:cNvPr>
          <p:cNvSpPr txBox="1"/>
          <p:nvPr/>
        </p:nvSpPr>
        <p:spPr>
          <a:xfrm>
            <a:off x="0" y="5518140"/>
            <a:ext cx="990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400" b="1" dirty="0">
                <a:solidFill>
                  <a:srgbClr val="FF0000"/>
                </a:solidFill>
                <a:latin typeface="Edo SZ" panose="02000000000000000000" pitchFamily="2" charset="0"/>
              </a:rPr>
              <a:t>HAPPY VALENTINE’S DAY PO SIR!</a:t>
            </a:r>
          </a:p>
        </p:txBody>
      </p:sp>
    </p:spTree>
    <p:extLst>
      <p:ext uri="{BB962C8B-B14F-4D97-AF65-F5344CB8AC3E}">
        <p14:creationId xmlns:p14="http://schemas.microsoft.com/office/powerpoint/2010/main" val="399359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Edo SZ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Perona</dc:creator>
  <cp:lastModifiedBy>Christian Perona</cp:lastModifiedBy>
  <cp:revision>1</cp:revision>
  <dcterms:created xsi:type="dcterms:W3CDTF">2022-02-14T10:32:08Z</dcterms:created>
  <dcterms:modified xsi:type="dcterms:W3CDTF">2022-02-14T10:39:14Z</dcterms:modified>
</cp:coreProperties>
</file>