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2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C96317-C71C-4C07-AACE-1050673E5AB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dc.noaa.gov/pub/data/ghcn/v3/" TargetMode="External"/><Relationship Id="rId2" Type="http://schemas.openxmlformats.org/officeDocument/2006/relationships/hyperlink" Target="http://lasp.colorado.edu/lisi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ftp.cmdl.noaa.gov/data/greenhouse_gases/co2/flask/surfac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A2BB-C380-45A8-B3E5-A4B0FB743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Thermal Warming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8383A-8361-41CE-A0B2-329D26E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2335" y="4525728"/>
            <a:ext cx="3167406" cy="12339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/>
              <a:t>Albert </a:t>
            </a:r>
            <a:r>
              <a:rPr lang="en-US" sz="1600" dirty="0" err="1"/>
              <a:t>Gendelman</a:t>
            </a:r>
            <a:endParaRPr lang="en-US" sz="1600" dirty="0"/>
          </a:p>
          <a:p>
            <a:pPr algn="l"/>
            <a:r>
              <a:rPr lang="en-US" sz="1600" dirty="0"/>
              <a:t>Guy Thompson</a:t>
            </a:r>
          </a:p>
          <a:p>
            <a:pPr algn="l"/>
            <a:r>
              <a:rPr lang="en-US" sz="1600" dirty="0"/>
              <a:t>Madhuram Swaminathan</a:t>
            </a:r>
          </a:p>
          <a:p>
            <a:pPr algn="l"/>
            <a:r>
              <a:rPr lang="en-US" sz="1600" dirty="0"/>
              <a:t>Steve Wang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D014C9-3054-4809-AB0F-B35C1EB7992C}"/>
              </a:ext>
            </a:extLst>
          </p:cNvPr>
          <p:cNvSpPr txBox="1">
            <a:spLocks/>
          </p:cNvSpPr>
          <p:nvPr/>
        </p:nvSpPr>
        <p:spPr>
          <a:xfrm>
            <a:off x="791852" y="5817338"/>
            <a:ext cx="642908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Revision History</a:t>
            </a:r>
          </a:p>
          <a:p>
            <a:pPr algn="l"/>
            <a:r>
              <a:rPr lang="en-US" sz="1600" dirty="0"/>
              <a:t>01/12/19 – First draft</a:t>
            </a:r>
          </a:p>
        </p:txBody>
      </p:sp>
    </p:spTree>
    <p:extLst>
      <p:ext uri="{BB962C8B-B14F-4D97-AF65-F5344CB8AC3E}">
        <p14:creationId xmlns:p14="http://schemas.microsoft.com/office/powerpoint/2010/main" val="241764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037D-301B-4B40-90A1-54DCFFA1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17FF-0F23-4EB2-8416-C6857870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0616" cy="2548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OBjective</a:t>
            </a:r>
            <a:endParaRPr lang="en-US" dirty="0"/>
          </a:p>
          <a:p>
            <a:r>
              <a:rPr lang="en-US" dirty="0"/>
              <a:t>Surface Temp globally have been on the rise</a:t>
            </a:r>
          </a:p>
          <a:p>
            <a:pPr lvl="1"/>
            <a:r>
              <a:rPr lang="en-US" dirty="0"/>
              <a:t>Is it because of Solar Radiation</a:t>
            </a:r>
          </a:p>
          <a:p>
            <a:pPr lvl="1"/>
            <a:r>
              <a:rPr lang="en-US" dirty="0"/>
              <a:t>Or CO2 (affecting air quality)</a:t>
            </a:r>
          </a:p>
          <a:p>
            <a:pPr lvl="1"/>
            <a:r>
              <a:rPr lang="en-US" dirty="0"/>
              <a:t>Or both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127A60-1AEB-43F4-BB76-9345928FB219}"/>
              </a:ext>
            </a:extLst>
          </p:cNvPr>
          <p:cNvSpPr txBox="1">
            <a:spLocks/>
          </p:cNvSpPr>
          <p:nvPr/>
        </p:nvSpPr>
        <p:spPr>
          <a:xfrm>
            <a:off x="4411745" y="1143933"/>
            <a:ext cx="7648280" cy="5058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How?</a:t>
            </a:r>
          </a:p>
          <a:p>
            <a:r>
              <a:rPr lang="en-US" dirty="0"/>
              <a:t>Dataset pulled from NASA, NOAA, World CO2 sites</a:t>
            </a:r>
          </a:p>
          <a:p>
            <a:r>
              <a:rPr lang="en-US" dirty="0"/>
              <a:t>Handle Missing values and clean the data</a:t>
            </a:r>
          </a:p>
          <a:p>
            <a:r>
              <a:rPr lang="en-US" dirty="0"/>
              <a:t>Roll up to the global level</a:t>
            </a:r>
          </a:p>
          <a:p>
            <a:r>
              <a:rPr lang="en-US" dirty="0"/>
              <a:t>Find Relationship between</a:t>
            </a:r>
          </a:p>
          <a:p>
            <a:pPr lvl="1"/>
            <a:r>
              <a:rPr lang="en-US" dirty="0"/>
              <a:t>Temp vs CO2</a:t>
            </a:r>
          </a:p>
          <a:p>
            <a:pPr lvl="1"/>
            <a:r>
              <a:rPr lang="en-US" dirty="0"/>
              <a:t>Temp vs Solar Radiation</a:t>
            </a:r>
          </a:p>
          <a:p>
            <a:pPr lvl="1"/>
            <a:r>
              <a:rPr lang="en-US" dirty="0"/>
              <a:t>CO2 vs Solar Radiation</a:t>
            </a:r>
          </a:p>
          <a:p>
            <a:r>
              <a:rPr lang="en-US" dirty="0"/>
              <a:t>Plot</a:t>
            </a:r>
          </a:p>
          <a:p>
            <a:pPr lvl="1"/>
            <a:r>
              <a:rPr lang="en-US" dirty="0"/>
              <a:t>Time-series representation of Temp rise</a:t>
            </a:r>
          </a:p>
          <a:p>
            <a:pPr lvl="1"/>
            <a:r>
              <a:rPr lang="en-US" dirty="0"/>
              <a:t>Impact of Solar Radiation on Temp</a:t>
            </a:r>
          </a:p>
          <a:p>
            <a:pPr lvl="1"/>
            <a:r>
              <a:rPr lang="en-US" dirty="0"/>
              <a:t>Impact of Co2 on Temp</a:t>
            </a:r>
          </a:p>
          <a:p>
            <a:pPr lvl="1"/>
            <a:r>
              <a:rPr lang="en-US" dirty="0"/>
              <a:t>Impact of both on Temp</a:t>
            </a:r>
          </a:p>
        </p:txBody>
      </p:sp>
    </p:spTree>
    <p:extLst>
      <p:ext uri="{BB962C8B-B14F-4D97-AF65-F5344CB8AC3E}">
        <p14:creationId xmlns:p14="http://schemas.microsoft.com/office/powerpoint/2010/main" val="305327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037D-301B-4B40-90A1-54DCFFA1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3C4DF-26AA-4AC4-BC21-4EC00CA3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values are at global levels measured in metrics(???). Currently we are getting data as</a:t>
            </a:r>
          </a:p>
          <a:p>
            <a:pPr lvl="1"/>
            <a:r>
              <a:rPr lang="en-US" dirty="0"/>
              <a:t>Temp in Centigrade</a:t>
            </a:r>
          </a:p>
          <a:p>
            <a:pPr lvl="1"/>
            <a:r>
              <a:rPr lang="en-US" dirty="0"/>
              <a:t>Solar Radiation in Watts/m2</a:t>
            </a:r>
          </a:p>
          <a:p>
            <a:pPr lvl="1"/>
            <a:r>
              <a:rPr lang="en-US" dirty="0"/>
              <a:t>CO2 and Air quality in metric </a:t>
            </a:r>
            <a:r>
              <a:rPr lang="en-US" dirty="0" err="1"/>
              <a:t>tonnes</a:t>
            </a:r>
            <a:r>
              <a:rPr lang="en-US" dirty="0"/>
              <a:t> / m2</a:t>
            </a:r>
          </a:p>
          <a:p>
            <a:r>
              <a:rPr lang="en-US" dirty="0"/>
              <a:t>Solar Radiation Comes as Total Solar Irradiance for NRL2 NASA project which takes care of uncertainties / measurement variations</a:t>
            </a:r>
          </a:p>
          <a:p>
            <a:r>
              <a:rPr lang="en-US" dirty="0"/>
              <a:t>Out of Greenhouse Gases (GHG), maximum contribution towards temp rise comes from CO2. So other GHG are ignored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7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6054-E0B4-4A7C-BB11-5A744544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61F5-0AD6-445E-B5F8-829B6613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Solar Irradiance - </a:t>
            </a:r>
            <a:r>
              <a:rPr lang="en-US" dirty="0">
                <a:hlinkClick r:id="rId2"/>
              </a:rPr>
              <a:t>http://lasp.colorado.edu/lisird/</a:t>
            </a:r>
            <a:endParaRPr lang="en-US" dirty="0"/>
          </a:p>
          <a:p>
            <a:r>
              <a:rPr lang="en-US" dirty="0"/>
              <a:t>Temp - </a:t>
            </a:r>
            <a:r>
              <a:rPr lang="en-US" dirty="0">
                <a:hlinkClick r:id="rId3"/>
              </a:rPr>
              <a:t>ftp://ftp.ncdc.noaa.gov/pub/data/ghcn/v3/</a:t>
            </a:r>
            <a:endParaRPr lang="en-US" dirty="0"/>
          </a:p>
          <a:p>
            <a:r>
              <a:rPr lang="en-US" dirty="0"/>
              <a:t>CO2 - </a:t>
            </a:r>
            <a:r>
              <a:rPr lang="en-US" dirty="0">
                <a:hlinkClick r:id="rId4"/>
              </a:rPr>
              <a:t>ftp://ftp.cmdl.noaa.gov/data/greenhouse_gases/co2/flask/surface/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B9C4-3EFC-446E-A533-EC0C9F74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7A7C-DD01-459B-A731-BCDB00BC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CO2</a:t>
            </a:r>
          </a:p>
          <a:p>
            <a:pPr marL="0" indent="0">
              <a:buNone/>
            </a:pPr>
            <a:r>
              <a:rPr lang="en-US" sz="1400" dirty="0" err="1"/>
              <a:t>Dlugokencky</a:t>
            </a:r>
            <a:r>
              <a:rPr lang="en-US" sz="1400" dirty="0"/>
              <a:t>, E.J., P.M. Lang, J.W. </a:t>
            </a:r>
            <a:r>
              <a:rPr lang="en-US" sz="1400" dirty="0" err="1"/>
              <a:t>Mund</a:t>
            </a:r>
            <a:r>
              <a:rPr lang="en-US" sz="1400" dirty="0"/>
              <a:t>, A.M. </a:t>
            </a:r>
            <a:r>
              <a:rPr lang="en-US" sz="1400" dirty="0" err="1"/>
              <a:t>Crotwell</a:t>
            </a:r>
            <a:r>
              <a:rPr lang="en-US" sz="1400" dirty="0"/>
              <a:t>, M.J. </a:t>
            </a:r>
            <a:r>
              <a:rPr lang="en-US" sz="1400" dirty="0" err="1"/>
              <a:t>Crotwell</a:t>
            </a:r>
            <a:r>
              <a:rPr lang="en-US" sz="1400" dirty="0"/>
              <a:t>, and K.W. </a:t>
            </a:r>
            <a:r>
              <a:rPr lang="en-US" sz="1400" dirty="0" err="1"/>
              <a:t>Thoning</a:t>
            </a:r>
            <a:r>
              <a:rPr lang="en-US" sz="1400" dirty="0"/>
              <a:t> (2018), Atmospheric Carbon Dioxide Dry Air Mole Fractions from the NOAA ESRL Carbon Cycle Cooperative Global Air Sampling Network, 1968-2017, Version: 2018-07-31, Path: ftp://aftp.cmdl.noaa.gov/data/trace_gases/co2/flask/surface/. </a:t>
            </a:r>
          </a:p>
          <a:p>
            <a:r>
              <a:rPr lang="en-US" dirty="0"/>
              <a:t>Temperature</a:t>
            </a:r>
          </a:p>
          <a:p>
            <a:pPr marL="0" indent="0">
              <a:buNone/>
            </a:pPr>
            <a:r>
              <a:rPr lang="en-US" sz="1400" dirty="0"/>
              <a:t>J. H. </a:t>
            </a:r>
            <a:r>
              <a:rPr lang="en-US" sz="1400" dirty="0" err="1"/>
              <a:t>Lawrimore</a:t>
            </a:r>
            <a:r>
              <a:rPr lang="en-US" sz="1400" dirty="0"/>
              <a:t>, M. J. </a:t>
            </a:r>
            <a:r>
              <a:rPr lang="en-US" sz="1400" dirty="0" err="1"/>
              <a:t>Menne</a:t>
            </a:r>
            <a:r>
              <a:rPr lang="en-US" sz="1400" dirty="0"/>
              <a:t>, B. E. Gleason, C. N. Williams, D. B. </a:t>
            </a:r>
            <a:r>
              <a:rPr lang="en-US" sz="1400" dirty="0" err="1"/>
              <a:t>Wuertz</a:t>
            </a:r>
            <a:r>
              <a:rPr lang="en-US" sz="1400" dirty="0"/>
              <a:t>, R. S. </a:t>
            </a:r>
            <a:r>
              <a:rPr lang="en-US" sz="1400" dirty="0" err="1"/>
              <a:t>Vose</a:t>
            </a:r>
            <a:r>
              <a:rPr lang="en-US" sz="1400" dirty="0"/>
              <a:t>, and J. Rennie (2011), An overview of the Global Historical Climatology Network monthly mean temperature data set, version 3, J. </a:t>
            </a:r>
            <a:r>
              <a:rPr lang="en-US" sz="1400" dirty="0" err="1"/>
              <a:t>Geophys</a:t>
            </a:r>
            <a:r>
              <a:rPr lang="en-US" sz="1400" dirty="0"/>
              <a:t>. Res., 116, D19121, doi:10.1029/2011JD016187. </a:t>
            </a:r>
            <a:endParaRPr lang="en-US" dirty="0"/>
          </a:p>
          <a:p>
            <a:r>
              <a:rPr lang="en-US" dirty="0"/>
              <a:t>Solar Irradiance</a:t>
            </a:r>
          </a:p>
          <a:p>
            <a:pPr marL="0" indent="0">
              <a:buNone/>
            </a:pPr>
            <a:r>
              <a:rPr lang="en-US" sz="1400" dirty="0"/>
              <a:t>This data comes from SORCE project sponsored by NASA – Satellite Program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A31684-6417-4374-AC5D-557442BE7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8847A2-77CD-4A88-9EED-80EC78AF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23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</TotalTime>
  <Words>415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Rockwell</vt:lpstr>
      <vt:lpstr>Rockwell Condensed</vt:lpstr>
      <vt:lpstr>Wingdings</vt:lpstr>
      <vt:lpstr>Wood Type</vt:lpstr>
      <vt:lpstr>Thermal Warming</vt:lpstr>
      <vt:lpstr>Scope</vt:lpstr>
      <vt:lpstr>Assumptions</vt:lpstr>
      <vt:lpstr>Data Sites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Warming</dc:title>
  <dc:creator>madhu ananth</dc:creator>
  <cp:lastModifiedBy>madhu ananth</cp:lastModifiedBy>
  <cp:revision>7</cp:revision>
  <dcterms:created xsi:type="dcterms:W3CDTF">2019-01-12T16:33:15Z</dcterms:created>
  <dcterms:modified xsi:type="dcterms:W3CDTF">2019-01-12T17:09:57Z</dcterms:modified>
</cp:coreProperties>
</file>