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9" r:id="rId4"/>
    <p:sldId id="258" r:id="rId5"/>
    <p:sldId id="261" r:id="rId6"/>
    <p:sldId id="262" r:id="rId7"/>
    <p:sldId id="264" r:id="rId8"/>
    <p:sldId id="269" r:id="rId9"/>
    <p:sldId id="263" r:id="rId10"/>
    <p:sldId id="268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105DA-91AD-44D5-8C5C-646C23FA06A6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E2E6C-F2E7-4B42-A565-D8418B8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2A59-D7E9-4374-B05D-8D5C531241E3}" type="datetimeFigureOut">
              <a:rPr lang="ko-KR" altLang="en-US" smtClean="0"/>
              <a:pPr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D2F8-0FC0-4625-9232-07348A8450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4929222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헤더와 </a:t>
            </a:r>
            <a:r>
              <a:rPr lang="ko-KR" altLang="en-US" dirty="0" err="1" smtClean="0"/>
              <a:t>푸터는</a:t>
            </a:r>
            <a:r>
              <a:rPr lang="ko-KR" altLang="en-US" dirty="0" smtClean="0"/>
              <a:t> 고려하지 않은 내용위주로 한 간단한 레이아웃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아직 내용물이 뭐가 들어갈지 정하지 않아 레이아웃은 상시 변경됨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레이아웃은 초안이라 만들 때 변경될 수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358246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Mail form what will be sent to </a:t>
            </a:r>
            <a:r>
              <a:rPr lang="en-US" altLang="ko-KR" dirty="0" err="1" smtClean="0"/>
              <a:t>orderer</a:t>
            </a:r>
            <a:r>
              <a:rPr lang="en-US" altLang="ko-KR" dirty="0" smtClean="0"/>
              <a:t> if creator accept </a:t>
            </a:r>
            <a:r>
              <a:rPr lang="en-US" altLang="ko-KR" dirty="0" err="1" smtClean="0"/>
              <a:t>orderer’s</a:t>
            </a:r>
            <a:r>
              <a:rPr lang="en-US" altLang="ko-KR" dirty="0" smtClean="0"/>
              <a:t> proposal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3174" y="4071942"/>
            <a:ext cx="4000528" cy="642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 to creator’s profile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ko-KR" altLang="en-US" dirty="0" err="1" smtClean="0"/>
              <a:t>이메일에서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Accept </a:t>
            </a:r>
            <a:r>
              <a:rPr lang="ko-KR" altLang="en-US" dirty="0" smtClean="0"/>
              <a:t>를 하였을 경우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채팅으로 갈 것이냐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buNone/>
            </a:pPr>
            <a:r>
              <a:rPr lang="ko-KR" altLang="en-US" dirty="0" smtClean="0"/>
              <a:t>다른 방향으로 갈 것이냐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알아서 하도록 하고 서비스를 종료할거냐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이메일에서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Don’t like </a:t>
            </a:r>
            <a:r>
              <a:rPr lang="ko-KR" altLang="en-US" dirty="0" smtClean="0"/>
              <a:t>를 하였을 경우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끝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143116"/>
            <a:ext cx="792961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2910" y="2714620"/>
            <a:ext cx="792961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dirty="0" smtClean="0"/>
              <a:t>간단한 설명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14810" y="3500438"/>
            <a:ext cx="9286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00430" y="4071942"/>
            <a:ext cx="250033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 작성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14290"/>
            <a:ext cx="284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 without login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143116"/>
            <a:ext cx="792961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2910" y="2714620"/>
            <a:ext cx="7929618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dirty="0" smtClean="0"/>
              <a:t>간단한 설명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00430" y="3857628"/>
            <a:ext cx="250033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폼 작성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214290"/>
            <a:ext cx="25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 after login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1802" y="2214554"/>
            <a:ext cx="278608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form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57554" y="4071942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Social login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57554" y="4643446"/>
            <a:ext cx="221457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214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Page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2071678"/>
            <a:ext cx="7072362" cy="335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Form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15140" y="4929198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submit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214290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 Page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2071678"/>
            <a:ext cx="7072362" cy="335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 Page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사용자에게 결과 화면을 보여줄 것인지</a:t>
            </a:r>
            <a:endParaRPr lang="en-US" altLang="ko-KR" dirty="0"/>
          </a:p>
          <a:p>
            <a:pPr marL="342900" indent="-342900" algn="ctr"/>
            <a:r>
              <a:rPr lang="en-US" altLang="ko-KR" dirty="0" smtClean="0"/>
              <a:t>1-1 . </a:t>
            </a:r>
            <a:r>
              <a:rPr lang="ko-KR" altLang="en-US" dirty="0" smtClean="0"/>
              <a:t>결과화면을 보여준다면 그 중 선택하게 할 것인지</a:t>
            </a: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1-2. </a:t>
            </a:r>
            <a:r>
              <a:rPr lang="ko-KR" altLang="en-US" dirty="0" smtClean="0"/>
              <a:t>결과화면이 맘에 들지 않는다면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다시 걸러 다른 결과를 보여줄 것인지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marL="342900" indent="-342900" algn="ctr"/>
            <a:r>
              <a:rPr lang="en-US" altLang="ko-KR" dirty="0" smtClean="0"/>
              <a:t>2. </a:t>
            </a:r>
            <a:r>
              <a:rPr lang="ko-KR" altLang="en-US" dirty="0" smtClean="0"/>
              <a:t>아니면 결과 화면을 보여주지 않고 바로 메일을 발송할 것인지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596" y="214290"/>
            <a:ext cx="396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Page</a:t>
            </a:r>
            <a:r>
              <a:rPr lang="ko-KR" altLang="en-US" dirty="0" smtClean="0"/>
              <a:t> </a:t>
            </a:r>
            <a:r>
              <a:rPr lang="en-US" altLang="ko-KR" dirty="0" smtClean="0"/>
              <a:t>after submit your 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2071678"/>
            <a:ext cx="7072362" cy="335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85852" y="2357430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만약 </a:t>
            </a:r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ko-KR" altLang="en-US" dirty="0" smtClean="0">
                <a:solidFill>
                  <a:schemeClr val="tx1"/>
                </a:solidFill>
              </a:rPr>
              <a:t>를 만든다면 어떤 내용을 적을 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5852" y="2857496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예를 위한 양식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5852" y="3357562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작성일자  수신자  수락여부 메일확인여부 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85852" y="3857628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85852" y="4286256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85852" y="4786322"/>
            <a:ext cx="6715172" cy="2857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596" y="21429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MyPage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714356"/>
            <a:ext cx="7929618" cy="5357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910" y="1071546"/>
            <a:ext cx="79296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1538" y="2071678"/>
            <a:ext cx="7072362" cy="335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21429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MyPage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1538" y="3357562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profile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357166"/>
            <a:ext cx="8358246" cy="621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Mail form what will be sent to creator.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5984" y="4572008"/>
            <a:ext cx="1785950" cy="642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86380" y="4572008"/>
            <a:ext cx="1785950" cy="642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Don’t like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185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17</cp:revision>
  <dcterms:created xsi:type="dcterms:W3CDTF">2022-03-21T10:06:08Z</dcterms:created>
  <dcterms:modified xsi:type="dcterms:W3CDTF">2022-03-21T11:17:22Z</dcterms:modified>
</cp:coreProperties>
</file>