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1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2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3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4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5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6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notesSlides/notesSlide7.xml" ContentType="application/vnd.openxmlformats-officedocument.presentationml.notesSlide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notesSlides/notesSlide8.xml" ContentType="application/vnd.openxmlformats-officedocument.presentationml.notesSlide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notesSlides/notesSlide9.xml" ContentType="application/vnd.openxmlformats-officedocument.presentationml.notesSlide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5" r:id="rId5"/>
    <p:sldId id="266" r:id="rId6"/>
    <p:sldId id="270" r:id="rId7"/>
    <p:sldId id="271" r:id="rId8"/>
    <p:sldId id="272" r:id="rId9"/>
    <p:sldId id="267" r:id="rId10"/>
    <p:sldId id="268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89" r:id="rId25"/>
    <p:sldId id="261" r:id="rId26"/>
    <p:sldId id="264" r:id="rId27"/>
    <p:sldId id="257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2:57:09.7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0,'4505'0,"-4483"0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3:26:09.1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14:40:00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24575,'5'0'0,"5"0"0,7 0 0,4 0 0,-1-5 0,1-1 0,-4 0-8191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0:04.2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0:05.0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1:06.1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1:06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0,'4'0,"7"0,5 0,4 0,4 0,2 0,0 0,2 0,-1 0,0 0,0 0,0 0,-1 0,1 0,-1 0,0 0,-4 0,-7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1:29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5:29.3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6:36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6:4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9:53.4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14:40:00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24575,'5'0'0,"5"0"0,7 0 0,4 0 0,-1-5 0,1-1 0,-4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0:04.2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0:05.0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1:29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2:53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2:53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0,'4'0,"7"0,5 0,4 0,4 0,2 0,0 0,2 0,-1 0,0 0,0 0,0 0,-1 0,1 0,-1 0,0 0,-4 0,-7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4:02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4:57:04.4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1,'1650'0,"-1628"0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5:29.3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6:36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6:4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9:53.4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14:40:00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24575,'5'0'0,"5"0"0,7 0 0,4 0 0,-1-5 0,1-1 0,-4 0-8191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0:04.2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0:05.0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1:29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2:53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4:57:11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1,'1519'0,"-1497"0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2:53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0,'4'0,"7"0,5 0,4 0,4 0,2 0,0 0,2 0,-1 0,0 0,0 0,0 0,-1 0,1 0,-1 0,0 0,-4 0,-7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4:02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5:29.3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6:36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6:4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9:53.4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14:40:00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24575,'5'0'0,"5"0"0,7 0 0,4 0 0,-1-5 0,1-1 0,-4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0:04.2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4:57:20.9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1,'2294'0,"-2277"0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0:05.0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1:29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4:02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5:44.7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5:44.7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0,'4'0,"7"0,5 0,4 0,4 0,2 0,0 0,2 0,-1 0,0 0,0 0,0 0,-1 0,1 0,-1 0,0 0,-4 0,-7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2:57:11.6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2:57:11.6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59:38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59:44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1,'8141'0,"-8128"0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59:51.7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4:57:27.8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1,'13737'0,"-13721"0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14:59:5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15:05:58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2:57:11.6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59:44.9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1,'9185'0,"-9170"0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59:51.7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14:59:5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5:16:24.3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1,'24723'0,"-24705"0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5:08.6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0,'3013'0,"-2991"0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2:57:11.6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5:20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0,'6495'0,"-6473"0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5:36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1,'2049'0,"-2030"0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5:50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0,'5233'0,"-5216"0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6:00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1,'11131'0,"-21739"0,10595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6:18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1,'1284'0,"-1262"0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6:49.8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0,'3927'0,"-3904"0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7:02.5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1,'6076'0,"-6054"0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7:05.8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1,'2096'0,"-2074"0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2:57:34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1,'2229'0,"-2209"0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7:28.7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7:31.3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1,'1593'0,"-1576"0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7:34.9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1,'1503'0,"-1485"0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7:39.7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0,'2249'0,"-2233"0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7:45.0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1,'13696'0,"-13673"0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07:45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2:57:56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1,'1818'0,"-1802"0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28:22.5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1,'394'0,"-372"0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28:35.4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28:35.4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1:14.1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2:18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3:00:03.1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1,'6205'0,"-6183"0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3:20.4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3:25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0,'4'0,"7"0,5 0,4 0,4 0,2 0,0 0,2 0,-1 0,0 0,0 0,0 0,-1 0,1 0,-1 0,0 0,-4 0,-7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3:28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28:35.4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1:14.1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2:18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3:20.4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3:25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0,'4'0,"7"0,5 0,4 0,4 0,2 0,0 0,2 0,-1 0,0 0,0 0,0 0,-1 0,1 0,-1 0,0 0,-4 0,-7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3:00:10.8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1,'3981'0,"-3959"0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3:28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4:34.0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28:35.4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1:14.1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2:18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3:20.4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3:28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4:34.0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3:00:19.5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1,'5332'0,"-5315"0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8:38.5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40:29.2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0,'4'0,"7"0,4 0,6 0,3 0,2 0,0 0,2 0,-1 0,0 0,-5 0,-1 0,0 0,1 0,1 0,1 0,-3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40:30.5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28:35.4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1:14.1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2:18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3:20.4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3:28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3:00:25.4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0,'4426'0,"-4404"0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4:34.0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38:38.5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40:29.2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0,'4'0,"7"0,4 0,6 0,3 0,2 0,0 0,2 0,-1 0,0 0,-5 0,-1 0,0 0,1 0,1 0,1 0,-3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40:30.5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5:42:53.1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5:29.3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13:00:32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0,'6747'0,"-6735"0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5:29.3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6:36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6:4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40:22.5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0,'1293'0,"-1276"0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6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4:57:2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5:29.3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6:36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6:4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1,'389'0,"-374"0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9T14:39:53.4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1A79C-EB1F-410E-B53B-7BB76890E28A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8B089-88DA-44E9-80D1-B46C47C17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5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B089-88DA-44E9-80D1-B46C47C177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7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B089-88DA-44E9-80D1-B46C47C177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3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B089-88DA-44E9-80D1-B46C47C177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5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B089-88DA-44E9-80D1-B46C47C177F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1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B089-88DA-44E9-80D1-B46C47C177F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30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B089-88DA-44E9-80D1-B46C47C177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0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B089-88DA-44E9-80D1-B46C47C177F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7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B089-88DA-44E9-80D1-B46C47C177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8B089-88DA-44E9-80D1-B46C47C177F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4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5C47-A566-40CA-BC21-8EE79FD0C25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16-4DC3-4C35-BA80-05AA1479A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1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5C47-A566-40CA-BC21-8EE79FD0C25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16-4DC3-4C35-BA80-05AA1479A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39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5C47-A566-40CA-BC21-8EE79FD0C25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16-4DC3-4C35-BA80-05AA1479A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8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5C47-A566-40CA-BC21-8EE79FD0C25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16-4DC3-4C35-BA80-05AA1479A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5C47-A566-40CA-BC21-8EE79FD0C25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16-4DC3-4C35-BA80-05AA1479A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5C47-A566-40CA-BC21-8EE79FD0C25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16-4DC3-4C35-BA80-05AA1479A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5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5C47-A566-40CA-BC21-8EE79FD0C25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16-4DC3-4C35-BA80-05AA1479A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7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5C47-A566-40CA-BC21-8EE79FD0C25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16-4DC3-4C35-BA80-05AA1479A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3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5C47-A566-40CA-BC21-8EE79FD0C25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16-4DC3-4C35-BA80-05AA1479A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0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5C47-A566-40CA-BC21-8EE79FD0C25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16-4DC3-4C35-BA80-05AA1479A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5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5C47-A566-40CA-BC21-8EE79FD0C25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16-4DC3-4C35-BA80-05AA1479A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5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A5C47-A566-40CA-BC21-8EE79FD0C258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0D16-4DC3-4C35-BA80-05AA1479A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0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customXml" Target="../ink/ink4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3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customXml" Target="../ink/ink4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39.png"/><Relationship Id="rId5" Type="http://schemas.openxmlformats.org/officeDocument/2006/relationships/image" Target="../media/image6.png"/><Relationship Id="rId10" Type="http://schemas.openxmlformats.org/officeDocument/2006/relationships/customXml" Target="../ink/ink43.xml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customXml" Target="../ink/ink49.xml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customXml" Target="../ink/ink48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40.png"/><Relationship Id="rId5" Type="http://schemas.openxmlformats.org/officeDocument/2006/relationships/image" Target="../media/image6.png"/><Relationship Id="rId15" Type="http://schemas.openxmlformats.org/officeDocument/2006/relationships/customXml" Target="../ink/ink51.xml"/><Relationship Id="rId10" Type="http://schemas.openxmlformats.org/officeDocument/2006/relationships/customXml" Target="../ink/ink47.xml"/><Relationship Id="rId4" Type="http://schemas.openxmlformats.org/officeDocument/2006/relationships/image" Target="../media/image5.png"/><Relationship Id="rId9" Type="http://schemas.openxmlformats.org/officeDocument/2006/relationships/image" Target="../media/image38.PNG"/><Relationship Id="rId14" Type="http://schemas.openxmlformats.org/officeDocument/2006/relationships/customXml" Target="../ink/ink5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customXml" Target="../ink/ink57.xml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customXml" Target="../ink/ink56.xml"/><Relationship Id="rId17" Type="http://schemas.openxmlformats.org/officeDocument/2006/relationships/customXml" Target="../ink/ink61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40.png"/><Relationship Id="rId5" Type="http://schemas.openxmlformats.org/officeDocument/2006/relationships/image" Target="../media/image6.png"/><Relationship Id="rId15" Type="http://schemas.openxmlformats.org/officeDocument/2006/relationships/customXml" Target="../ink/ink59.xml"/><Relationship Id="rId10" Type="http://schemas.openxmlformats.org/officeDocument/2006/relationships/customXml" Target="../ink/ink55.xml"/><Relationship Id="rId4" Type="http://schemas.openxmlformats.org/officeDocument/2006/relationships/image" Target="../media/image5.png"/><Relationship Id="rId9" Type="http://schemas.openxmlformats.org/officeDocument/2006/relationships/image" Target="../media/image38.PNG"/><Relationship Id="rId14" Type="http://schemas.openxmlformats.org/officeDocument/2006/relationships/customXml" Target="../ink/ink5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customXml" Target="../ink/ink66.xml"/><Relationship Id="rId18" Type="http://schemas.openxmlformats.org/officeDocument/2006/relationships/customXml" Target="../ink/ink71.xml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customXml" Target="../ink/ink65.xml"/><Relationship Id="rId17" Type="http://schemas.openxmlformats.org/officeDocument/2006/relationships/customXml" Target="../ink/ink70.xml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69.xml"/><Relationship Id="rId20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40.png"/><Relationship Id="rId5" Type="http://schemas.openxmlformats.org/officeDocument/2006/relationships/image" Target="../media/image6.png"/><Relationship Id="rId15" Type="http://schemas.openxmlformats.org/officeDocument/2006/relationships/customXml" Target="../ink/ink68.xml"/><Relationship Id="rId10" Type="http://schemas.openxmlformats.org/officeDocument/2006/relationships/customXml" Target="../ink/ink64.xml"/><Relationship Id="rId19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38.PNG"/><Relationship Id="rId14" Type="http://schemas.openxmlformats.org/officeDocument/2006/relationships/customXml" Target="../ink/ink6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13" Type="http://schemas.openxmlformats.org/officeDocument/2006/relationships/customXml" Target="../ink/ink77.xml"/><Relationship Id="rId18" Type="http://schemas.openxmlformats.org/officeDocument/2006/relationships/customXml" Target="../ink/ink82.xml"/><Relationship Id="rId3" Type="http://schemas.openxmlformats.org/officeDocument/2006/relationships/image" Target="../media/image4.png"/><Relationship Id="rId21" Type="http://schemas.openxmlformats.org/officeDocument/2006/relationships/customXml" Target="../ink/ink84.xml"/><Relationship Id="rId7" Type="http://schemas.openxmlformats.org/officeDocument/2006/relationships/image" Target="../media/image9.png"/><Relationship Id="rId12" Type="http://schemas.openxmlformats.org/officeDocument/2006/relationships/customXml" Target="../ink/ink76.xml"/><Relationship Id="rId17" Type="http://schemas.openxmlformats.org/officeDocument/2006/relationships/customXml" Target="../ink/ink81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80.xml"/><Relationship Id="rId20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11" Type="http://schemas.openxmlformats.org/officeDocument/2006/relationships/image" Target="../media/image40.png"/><Relationship Id="rId5" Type="http://schemas.openxmlformats.org/officeDocument/2006/relationships/image" Target="../media/image6.png"/><Relationship Id="rId15" Type="http://schemas.openxmlformats.org/officeDocument/2006/relationships/customXml" Target="../ink/ink79.xml"/><Relationship Id="rId10" Type="http://schemas.openxmlformats.org/officeDocument/2006/relationships/customXml" Target="../ink/ink75.xml"/><Relationship Id="rId19" Type="http://schemas.openxmlformats.org/officeDocument/2006/relationships/image" Target="../media/image41.png"/><Relationship Id="rId4" Type="http://schemas.openxmlformats.org/officeDocument/2006/relationships/image" Target="../media/image5.png"/><Relationship Id="rId9" Type="http://schemas.openxmlformats.org/officeDocument/2006/relationships/image" Target="../media/image38.PNG"/><Relationship Id="rId14" Type="http://schemas.openxmlformats.org/officeDocument/2006/relationships/customXml" Target="../ink/ink7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5" Type="http://schemas.openxmlformats.org/officeDocument/2006/relationships/image" Target="../media/image6.png"/><Relationship Id="rId10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customXml" Target="../ink/ink8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customXml" Target="../ink/ink93.xml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customXml" Target="../ink/ink9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11" Type="http://schemas.openxmlformats.org/officeDocument/2006/relationships/customXml" Target="../ink/ink91.xml"/><Relationship Id="rId5" Type="http://schemas.openxmlformats.org/officeDocument/2006/relationships/image" Target="../media/image6.png"/><Relationship Id="rId10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customXml" Target="../ink/ink90.xml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98.xml"/><Relationship Id="rId18" Type="http://schemas.openxmlformats.org/officeDocument/2006/relationships/customXml" Target="../ink/ink101.xml"/><Relationship Id="rId3" Type="http://schemas.openxmlformats.org/officeDocument/2006/relationships/image" Target="../media/image42.PNG"/><Relationship Id="rId21" Type="http://schemas.openxmlformats.org/officeDocument/2006/relationships/customXml" Target="../ink/ink104.xml"/><Relationship Id="rId7" Type="http://schemas.openxmlformats.org/officeDocument/2006/relationships/customXml" Target="../ink/ink94.xml"/><Relationship Id="rId12" Type="http://schemas.openxmlformats.org/officeDocument/2006/relationships/customXml" Target="../ink/ink97.xml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100.xml"/><Relationship Id="rId20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3.png"/><Relationship Id="rId5" Type="http://schemas.openxmlformats.org/officeDocument/2006/relationships/image" Target="../media/image5.png"/><Relationship Id="rId15" Type="http://schemas.openxmlformats.org/officeDocument/2006/relationships/image" Target="../media/image45.png"/><Relationship Id="rId23" Type="http://schemas.openxmlformats.org/officeDocument/2006/relationships/customXml" Target="../ink/ink105.xml"/><Relationship Id="rId10" Type="http://schemas.openxmlformats.org/officeDocument/2006/relationships/customXml" Target="../ink/ink96.xml"/><Relationship Id="rId19" Type="http://schemas.openxmlformats.org/officeDocument/2006/relationships/customXml" Target="../ink/ink102.xml"/><Relationship Id="rId4" Type="http://schemas.openxmlformats.org/officeDocument/2006/relationships/image" Target="../media/image4.png"/><Relationship Id="rId9" Type="http://schemas.openxmlformats.org/officeDocument/2006/relationships/customXml" Target="../ink/ink95.xml"/><Relationship Id="rId14" Type="http://schemas.openxmlformats.org/officeDocument/2006/relationships/customXml" Target="../ink/ink99.xml"/><Relationship Id="rId22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10.xml"/><Relationship Id="rId18" Type="http://schemas.openxmlformats.org/officeDocument/2006/relationships/customXml" Target="../ink/ink113.xml"/><Relationship Id="rId3" Type="http://schemas.openxmlformats.org/officeDocument/2006/relationships/image" Target="../media/image42.PNG"/><Relationship Id="rId21" Type="http://schemas.openxmlformats.org/officeDocument/2006/relationships/customXml" Target="../ink/ink116.xml"/><Relationship Id="rId7" Type="http://schemas.openxmlformats.org/officeDocument/2006/relationships/customXml" Target="../ink/ink106.xml"/><Relationship Id="rId12" Type="http://schemas.openxmlformats.org/officeDocument/2006/relationships/customXml" Target="../ink/ink109.xml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112.xml"/><Relationship Id="rId20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3.png"/><Relationship Id="rId24" Type="http://schemas.openxmlformats.org/officeDocument/2006/relationships/customXml" Target="../ink/ink118.xml"/><Relationship Id="rId5" Type="http://schemas.openxmlformats.org/officeDocument/2006/relationships/image" Target="../media/image5.png"/><Relationship Id="rId15" Type="http://schemas.openxmlformats.org/officeDocument/2006/relationships/image" Target="../media/image45.png"/><Relationship Id="rId23" Type="http://schemas.openxmlformats.org/officeDocument/2006/relationships/image" Target="../media/image47.png"/><Relationship Id="rId10" Type="http://schemas.openxmlformats.org/officeDocument/2006/relationships/customXml" Target="../ink/ink108.xml"/><Relationship Id="rId19" Type="http://schemas.openxmlformats.org/officeDocument/2006/relationships/customXml" Target="../ink/ink114.xml"/><Relationship Id="rId4" Type="http://schemas.openxmlformats.org/officeDocument/2006/relationships/image" Target="../media/image4.png"/><Relationship Id="rId9" Type="http://schemas.openxmlformats.org/officeDocument/2006/relationships/customXml" Target="../ink/ink107.xml"/><Relationship Id="rId14" Type="http://schemas.openxmlformats.org/officeDocument/2006/relationships/customXml" Target="../ink/ink111.xml"/><Relationship Id="rId22" Type="http://schemas.openxmlformats.org/officeDocument/2006/relationships/customXml" Target="../ink/ink1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23.xml"/><Relationship Id="rId18" Type="http://schemas.openxmlformats.org/officeDocument/2006/relationships/customXml" Target="../ink/ink126.xml"/><Relationship Id="rId3" Type="http://schemas.openxmlformats.org/officeDocument/2006/relationships/image" Target="../media/image42.PNG"/><Relationship Id="rId21" Type="http://schemas.openxmlformats.org/officeDocument/2006/relationships/customXml" Target="../ink/ink129.xml"/><Relationship Id="rId7" Type="http://schemas.openxmlformats.org/officeDocument/2006/relationships/customXml" Target="../ink/ink119.xml"/><Relationship Id="rId12" Type="http://schemas.openxmlformats.org/officeDocument/2006/relationships/customXml" Target="../ink/ink122.xml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125.xml"/><Relationship Id="rId20" Type="http://schemas.openxmlformats.org/officeDocument/2006/relationships/customXml" Target="../ink/ink1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3.png"/><Relationship Id="rId24" Type="http://schemas.openxmlformats.org/officeDocument/2006/relationships/customXml" Target="../ink/ink131.xml"/><Relationship Id="rId5" Type="http://schemas.openxmlformats.org/officeDocument/2006/relationships/image" Target="../media/image5.png"/><Relationship Id="rId15" Type="http://schemas.openxmlformats.org/officeDocument/2006/relationships/image" Target="../media/image45.png"/><Relationship Id="rId23" Type="http://schemas.openxmlformats.org/officeDocument/2006/relationships/image" Target="../media/image47.png"/><Relationship Id="rId10" Type="http://schemas.openxmlformats.org/officeDocument/2006/relationships/customXml" Target="../ink/ink121.xml"/><Relationship Id="rId19" Type="http://schemas.openxmlformats.org/officeDocument/2006/relationships/customXml" Target="../ink/ink127.xml"/><Relationship Id="rId4" Type="http://schemas.openxmlformats.org/officeDocument/2006/relationships/image" Target="../media/image4.png"/><Relationship Id="rId9" Type="http://schemas.openxmlformats.org/officeDocument/2006/relationships/customXml" Target="../ink/ink120.xml"/><Relationship Id="rId14" Type="http://schemas.openxmlformats.org/officeDocument/2006/relationships/customXml" Target="../ink/ink124.xml"/><Relationship Id="rId22" Type="http://schemas.openxmlformats.org/officeDocument/2006/relationships/customXml" Target="../ink/ink13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36.xml"/><Relationship Id="rId18" Type="http://schemas.openxmlformats.org/officeDocument/2006/relationships/customXml" Target="../ink/ink139.xml"/><Relationship Id="rId3" Type="http://schemas.openxmlformats.org/officeDocument/2006/relationships/image" Target="../media/image42.PNG"/><Relationship Id="rId21" Type="http://schemas.openxmlformats.org/officeDocument/2006/relationships/customXml" Target="../ink/ink142.xml"/><Relationship Id="rId7" Type="http://schemas.openxmlformats.org/officeDocument/2006/relationships/customXml" Target="../ink/ink132.xml"/><Relationship Id="rId12" Type="http://schemas.openxmlformats.org/officeDocument/2006/relationships/customXml" Target="../ink/ink135.xml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138.xml"/><Relationship Id="rId20" Type="http://schemas.openxmlformats.org/officeDocument/2006/relationships/customXml" Target="../ink/ink1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3.png"/><Relationship Id="rId24" Type="http://schemas.openxmlformats.org/officeDocument/2006/relationships/image" Target="../media/image47.png"/><Relationship Id="rId5" Type="http://schemas.openxmlformats.org/officeDocument/2006/relationships/image" Target="../media/image5.png"/><Relationship Id="rId15" Type="http://schemas.openxmlformats.org/officeDocument/2006/relationships/image" Target="../media/image45.png"/><Relationship Id="rId23" Type="http://schemas.openxmlformats.org/officeDocument/2006/relationships/customXml" Target="../ink/ink144.xml"/><Relationship Id="rId10" Type="http://schemas.openxmlformats.org/officeDocument/2006/relationships/customXml" Target="../ink/ink134.xml"/><Relationship Id="rId19" Type="http://schemas.openxmlformats.org/officeDocument/2006/relationships/customXml" Target="../ink/ink140.xml"/><Relationship Id="rId4" Type="http://schemas.openxmlformats.org/officeDocument/2006/relationships/image" Target="../media/image4.png"/><Relationship Id="rId9" Type="http://schemas.openxmlformats.org/officeDocument/2006/relationships/customXml" Target="../ink/ink133.xml"/><Relationship Id="rId14" Type="http://schemas.openxmlformats.org/officeDocument/2006/relationships/customXml" Target="../ink/ink137.xml"/><Relationship Id="rId22" Type="http://schemas.openxmlformats.org/officeDocument/2006/relationships/customXml" Target="../ink/ink1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45.xml"/><Relationship Id="rId10" Type="http://schemas.openxmlformats.org/officeDocument/2006/relationships/image" Target="../media/image48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8.xml"/><Relationship Id="rId3" Type="http://schemas.openxmlformats.org/officeDocument/2006/relationships/image" Target="../media/image5.png"/><Relationship Id="rId12" Type="http://schemas.openxmlformats.org/officeDocument/2006/relationships/image" Target="../media/image45.png"/><Relationship Id="rId17" Type="http://schemas.openxmlformats.org/officeDocument/2006/relationships/customXml" Target="../ink/ink151.xml"/><Relationship Id="rId2" Type="http://schemas.openxmlformats.org/officeDocument/2006/relationships/image" Target="../media/image4.png"/><Relationship Id="rId16" Type="http://schemas.openxmlformats.org/officeDocument/2006/relationships/customXml" Target="../ink/ink150.xml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47.xml"/><Relationship Id="rId5" Type="http://schemas.openxmlformats.org/officeDocument/2006/relationships/customXml" Target="../ink/ink146.xml"/><Relationship Id="rId15" Type="http://schemas.openxmlformats.org/officeDocument/2006/relationships/customXml" Target="../ink/ink149.xml"/><Relationship Id="rId10" Type="http://schemas.openxmlformats.org/officeDocument/2006/relationships/image" Target="../media/image49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" Type="http://schemas.openxmlformats.org/officeDocument/2006/relationships/image" Target="../media/image4.png"/><Relationship Id="rId12" Type="http://schemas.openxmlformats.org/officeDocument/2006/relationships/customXml" Target="../ink/ink154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.xml"/><Relationship Id="rId11" Type="http://schemas.openxmlformats.org/officeDocument/2006/relationships/image" Target="../media/image52.png"/><Relationship Id="rId5" Type="http://schemas.openxmlformats.org/officeDocument/2006/relationships/image" Target="../media/image6.png"/><Relationship Id="rId10" Type="http://schemas.openxmlformats.org/officeDocument/2006/relationships/customXml" Target="../ink/ink153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5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customXml" Target="../ink/ink1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3.xm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customXml" Target="../ink/ink8.xml"/><Relationship Id="rId1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7.xml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customXml" Target="../ink/ink14.xml"/><Relationship Id="rId2" Type="http://schemas.openxmlformats.org/officeDocument/2006/relationships/image" Target="../media/image4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10" Type="http://schemas.openxmlformats.org/officeDocument/2006/relationships/customXml" Target="../ink/ink13.xml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1.xml"/><Relationship Id="rId1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customXml" Target="../ink/ink18.xml"/><Relationship Id="rId12" Type="http://schemas.openxmlformats.org/officeDocument/2006/relationships/image" Target="../media/image25.png"/><Relationship Id="rId17" Type="http://schemas.openxmlformats.org/officeDocument/2006/relationships/customXml" Target="../ink/ink23.xml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24.png"/><Relationship Id="rId19" Type="http://schemas.openxmlformats.org/officeDocument/2006/relationships/customXml" Target="../ink/ink24.xml"/><Relationship Id="rId4" Type="http://schemas.openxmlformats.org/officeDocument/2006/relationships/image" Target="../media/image6.png"/><Relationship Id="rId9" Type="http://schemas.openxmlformats.org/officeDocument/2006/relationships/customXml" Target="../ink/ink19.xml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29.xml"/><Relationship Id="rId3" Type="http://schemas.openxmlformats.org/officeDocument/2006/relationships/image" Target="../media/image5.png"/><Relationship Id="rId7" Type="http://schemas.openxmlformats.org/officeDocument/2006/relationships/customXml" Target="../ink/ink26.xml"/><Relationship Id="rId12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customXml" Target="../ink/ink27.xml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5.png"/><Relationship Id="rId18" Type="http://schemas.openxmlformats.org/officeDocument/2006/relationships/customXml" Target="../ink/ink37.xml"/><Relationship Id="rId3" Type="http://schemas.openxmlformats.org/officeDocument/2006/relationships/image" Target="../media/image5.png"/><Relationship Id="rId7" Type="http://schemas.openxmlformats.org/officeDocument/2006/relationships/customXml" Target="../ink/ink31.xml"/><Relationship Id="rId12" Type="http://schemas.openxmlformats.org/officeDocument/2006/relationships/customXml" Target="../ink/ink34.xml"/><Relationship Id="rId17" Type="http://schemas.openxmlformats.org/officeDocument/2006/relationships/image" Target="../media/image36.png"/><Relationship Id="rId2" Type="http://schemas.openxmlformats.org/officeDocument/2006/relationships/image" Target="../media/image4.png"/><Relationship Id="rId16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4.png"/><Relationship Id="rId5" Type="http://schemas.openxmlformats.org/officeDocument/2006/relationships/customXml" Target="../ink/ink30.xml"/><Relationship Id="rId15" Type="http://schemas.openxmlformats.org/officeDocument/2006/relationships/image" Target="../media/image10.png"/><Relationship Id="rId10" Type="http://schemas.openxmlformats.org/officeDocument/2006/relationships/customXml" Target="../ink/ink33.xml"/><Relationship Id="rId4" Type="http://schemas.openxmlformats.org/officeDocument/2006/relationships/image" Target="../media/image6.png"/><Relationship Id="rId9" Type="http://schemas.openxmlformats.org/officeDocument/2006/relationships/customXml" Target="../ink/ink32.xml"/><Relationship Id="rId14" Type="http://schemas.openxmlformats.org/officeDocument/2006/relationships/customXml" Target="../ink/ink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3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356993"/>
            <a:ext cx="9144000" cy="1512168"/>
          </a:xfrm>
          <a:prstGeom prst="rect">
            <a:avLst/>
          </a:prstGeom>
          <a:blipFill dpi="0" rotWithShape="1">
            <a:blip r:embed="rId2">
              <a:alphaModFix amt="26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cat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3212976"/>
            <a:ext cx="9144000" cy="0"/>
          </a:xfrm>
          <a:prstGeom prst="line">
            <a:avLst/>
          </a:prstGeom>
          <a:ln w="41275">
            <a:solidFill>
              <a:schemeClr val="accent2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LG\Downloads\c6e38edc6b757b7198c3027e624113a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703045"/>
            <a:ext cx="5187429" cy="410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91880" y="2060848"/>
            <a:ext cx="5544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600" b="1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 </a:t>
            </a:r>
          </a:p>
          <a:p>
            <a:pPr algn="r"/>
            <a:r>
              <a:rPr lang="ko-KR" altLang="en-US" sz="6600" b="1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백트래킹</a:t>
            </a:r>
          </a:p>
        </p:txBody>
      </p:sp>
    </p:spTree>
    <p:extLst>
      <p:ext uri="{BB962C8B-B14F-4D97-AF65-F5344CB8AC3E}">
        <p14:creationId xmlns:p14="http://schemas.microsoft.com/office/powerpoint/2010/main" val="225117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8947D51-5411-47BD-8364-10FBCEBE8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020905" cy="192431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C5D9B6C-10CA-4A2B-B43F-57A18DF9079F}"/>
              </a:ext>
            </a:extLst>
          </p:cNvPr>
          <p:cNvSpPr/>
          <p:nvPr/>
        </p:nvSpPr>
        <p:spPr>
          <a:xfrm>
            <a:off x="1422444" y="4486824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6B88BFF-F7A0-41BB-AD2A-20B078CA887B}"/>
              </a:ext>
            </a:extLst>
          </p:cNvPr>
          <p:cNvSpPr/>
          <p:nvPr/>
        </p:nvSpPr>
        <p:spPr>
          <a:xfrm>
            <a:off x="3059832" y="383915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A9DCA93-D2B6-4C0B-831E-21D60C746751}"/>
              </a:ext>
            </a:extLst>
          </p:cNvPr>
          <p:cNvSpPr/>
          <p:nvPr/>
        </p:nvSpPr>
        <p:spPr>
          <a:xfrm>
            <a:off x="3066256" y="513209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04CAB6-A5A4-46F2-B2C9-BAF4758C069D}"/>
              </a:ext>
            </a:extLst>
          </p:cNvPr>
          <p:cNvSpPr/>
          <p:nvPr/>
        </p:nvSpPr>
        <p:spPr>
          <a:xfrm>
            <a:off x="4710069" y="383915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F71FF1-32F6-4525-B743-DC09B3DE31F3}"/>
              </a:ext>
            </a:extLst>
          </p:cNvPr>
          <p:cNvSpPr/>
          <p:nvPr/>
        </p:nvSpPr>
        <p:spPr>
          <a:xfrm>
            <a:off x="4710069" y="513209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1BA332-25D5-49CB-BCE1-841AD0860AA2}"/>
              </a:ext>
            </a:extLst>
          </p:cNvPr>
          <p:cNvCxnSpPr>
            <a:cxnSpLocks/>
            <a:stCxn id="15" idx="7"/>
            <a:endCxn id="21" idx="2"/>
          </p:cNvCxnSpPr>
          <p:nvPr/>
        </p:nvCxnSpPr>
        <p:spPr>
          <a:xfrm flipV="1">
            <a:off x="2098533" y="4234596"/>
            <a:ext cx="961299" cy="36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711AC1-345C-4937-A714-D9CAB413B814}"/>
              </a:ext>
            </a:extLst>
          </p:cNvPr>
          <p:cNvCxnSpPr>
            <a:cxnSpLocks/>
            <a:stCxn id="15" idx="5"/>
            <a:endCxn id="22" idx="2"/>
          </p:cNvCxnSpPr>
          <p:nvPr/>
        </p:nvCxnSpPr>
        <p:spPr>
          <a:xfrm>
            <a:off x="2098533" y="5161883"/>
            <a:ext cx="967723" cy="36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70A439-DD56-41E9-B075-3BB1F83E85E2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3851920" y="4234596"/>
            <a:ext cx="858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926427-6C98-4178-815B-B8D1ED23B268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3858344" y="5527536"/>
            <a:ext cx="851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C5E13A7-0E35-4F00-AC62-485E234D040F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>
            <a:off x="5106113" y="4630036"/>
            <a:ext cx="0" cy="50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4A4048-9B59-47D7-B6EE-DDAC619F8640}"/>
              </a:ext>
            </a:extLst>
          </p:cNvPr>
          <p:cNvSpPr txBox="1"/>
          <p:nvPr/>
        </p:nvSpPr>
        <p:spPr>
          <a:xfrm>
            <a:off x="6315027" y="416365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Visited 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1    2    3    4    5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4F67C4-CE45-4EF5-AF78-4B38DDB74E23}"/>
              </a:ext>
            </a:extLst>
          </p:cNvPr>
          <p:cNvSpPr txBox="1"/>
          <p:nvPr/>
        </p:nvSpPr>
        <p:spPr>
          <a:xfrm>
            <a:off x="6315027" y="50747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Output</a:t>
            </a:r>
          </a:p>
          <a:p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01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8947D51-5411-47BD-8364-10FBCEBE82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020905" cy="192431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C5D9B6C-10CA-4A2B-B43F-57A18DF9079F}"/>
              </a:ext>
            </a:extLst>
          </p:cNvPr>
          <p:cNvSpPr/>
          <p:nvPr/>
        </p:nvSpPr>
        <p:spPr>
          <a:xfrm>
            <a:off x="1422444" y="4486824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6B88BFF-F7A0-41BB-AD2A-20B078CA887B}"/>
              </a:ext>
            </a:extLst>
          </p:cNvPr>
          <p:cNvSpPr/>
          <p:nvPr/>
        </p:nvSpPr>
        <p:spPr>
          <a:xfrm>
            <a:off x="3059832" y="383915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A9DCA93-D2B6-4C0B-831E-21D60C746751}"/>
              </a:ext>
            </a:extLst>
          </p:cNvPr>
          <p:cNvSpPr/>
          <p:nvPr/>
        </p:nvSpPr>
        <p:spPr>
          <a:xfrm>
            <a:off x="3066256" y="513209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04CAB6-A5A4-46F2-B2C9-BAF4758C069D}"/>
              </a:ext>
            </a:extLst>
          </p:cNvPr>
          <p:cNvSpPr/>
          <p:nvPr/>
        </p:nvSpPr>
        <p:spPr>
          <a:xfrm>
            <a:off x="4710069" y="383915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F71FF1-32F6-4525-B743-DC09B3DE31F3}"/>
              </a:ext>
            </a:extLst>
          </p:cNvPr>
          <p:cNvSpPr/>
          <p:nvPr/>
        </p:nvSpPr>
        <p:spPr>
          <a:xfrm>
            <a:off x="4710069" y="513209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711AC1-345C-4937-A714-D9CAB413B814}"/>
              </a:ext>
            </a:extLst>
          </p:cNvPr>
          <p:cNvCxnSpPr>
            <a:cxnSpLocks/>
            <a:stCxn id="15" idx="5"/>
            <a:endCxn id="22" idx="2"/>
          </p:cNvCxnSpPr>
          <p:nvPr/>
        </p:nvCxnSpPr>
        <p:spPr>
          <a:xfrm>
            <a:off x="2098533" y="5161883"/>
            <a:ext cx="967723" cy="36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70A439-DD56-41E9-B075-3BB1F83E85E2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3851920" y="4234596"/>
            <a:ext cx="858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926427-6C98-4178-815B-B8D1ED23B268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3858344" y="5527536"/>
            <a:ext cx="851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C5E13A7-0E35-4F00-AC62-485E234D040F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>
            <a:off x="5106113" y="4630036"/>
            <a:ext cx="0" cy="50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4A4048-9B59-47D7-B6EE-DDAC619F8640}"/>
              </a:ext>
            </a:extLst>
          </p:cNvPr>
          <p:cNvSpPr txBox="1"/>
          <p:nvPr/>
        </p:nvSpPr>
        <p:spPr>
          <a:xfrm>
            <a:off x="6315027" y="416365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Visited 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1    2    3    4    5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4F67C4-CE45-4EF5-AF78-4B38DDB74E23}"/>
              </a:ext>
            </a:extLst>
          </p:cNvPr>
          <p:cNvSpPr txBox="1"/>
          <p:nvPr/>
        </p:nvSpPr>
        <p:spPr>
          <a:xfrm>
            <a:off x="6315027" y="50747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Output</a:t>
            </a:r>
          </a:p>
          <a:p>
            <a:r>
              <a:rPr lang="en-US" altLang="ko-KR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8A675-22A7-4150-84C0-E79F307EB62F}"/>
              </a:ext>
            </a:extLst>
          </p:cNvPr>
          <p:cNvSpPr txBox="1"/>
          <p:nvPr/>
        </p:nvSpPr>
        <p:spPr>
          <a:xfrm>
            <a:off x="697289" y="53830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list[3] = {4, 1}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B7CCFA8-C3C6-4298-AE3F-0E197DD8E1A8}"/>
                  </a:ext>
                </a:extLst>
              </p14:cNvPr>
              <p14:cNvContentPartPr/>
              <p14:nvPr/>
            </p14:nvContentPartPr>
            <p14:xfrm>
              <a:off x="1715188" y="5732451"/>
              <a:ext cx="1497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B7CCFA8-C3C6-4298-AE3F-0E197DD8E1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6188" y="5723811"/>
                <a:ext cx="167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697B06F-FABD-49E0-98BD-50D586C33B91}"/>
                  </a:ext>
                </a:extLst>
              </p14:cNvPr>
              <p14:cNvContentPartPr/>
              <p14:nvPr/>
            </p14:nvContentPartPr>
            <p14:xfrm>
              <a:off x="7069828" y="4667211"/>
              <a:ext cx="1461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697B06F-FABD-49E0-98BD-50D586C33B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61188" y="4658571"/>
                <a:ext cx="163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A7B987B-AF59-47EF-963F-705CC7314E48}"/>
              </a:ext>
            </a:extLst>
          </p:cNvPr>
          <p:cNvSpPr/>
          <p:nvPr/>
        </p:nvSpPr>
        <p:spPr>
          <a:xfrm rot="20384461">
            <a:off x="2223784" y="4313841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8947D51-5411-47BD-8364-10FBCEBE82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020905" cy="192431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C5D9B6C-10CA-4A2B-B43F-57A18DF9079F}"/>
              </a:ext>
            </a:extLst>
          </p:cNvPr>
          <p:cNvSpPr/>
          <p:nvPr/>
        </p:nvSpPr>
        <p:spPr>
          <a:xfrm>
            <a:off x="1422444" y="4486824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6B88BFF-F7A0-41BB-AD2A-20B078CA887B}"/>
              </a:ext>
            </a:extLst>
          </p:cNvPr>
          <p:cNvSpPr/>
          <p:nvPr/>
        </p:nvSpPr>
        <p:spPr>
          <a:xfrm>
            <a:off x="3059832" y="383915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A9DCA93-D2B6-4C0B-831E-21D60C746751}"/>
              </a:ext>
            </a:extLst>
          </p:cNvPr>
          <p:cNvSpPr/>
          <p:nvPr/>
        </p:nvSpPr>
        <p:spPr>
          <a:xfrm>
            <a:off x="3066256" y="513209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04CAB6-A5A4-46F2-B2C9-BAF4758C069D}"/>
              </a:ext>
            </a:extLst>
          </p:cNvPr>
          <p:cNvSpPr/>
          <p:nvPr/>
        </p:nvSpPr>
        <p:spPr>
          <a:xfrm>
            <a:off x="4710069" y="383915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F71FF1-32F6-4525-B743-DC09B3DE31F3}"/>
              </a:ext>
            </a:extLst>
          </p:cNvPr>
          <p:cNvSpPr/>
          <p:nvPr/>
        </p:nvSpPr>
        <p:spPr>
          <a:xfrm>
            <a:off x="4710069" y="513209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711AC1-345C-4937-A714-D9CAB413B814}"/>
              </a:ext>
            </a:extLst>
          </p:cNvPr>
          <p:cNvCxnSpPr>
            <a:cxnSpLocks/>
            <a:stCxn id="15" idx="5"/>
            <a:endCxn id="22" idx="2"/>
          </p:cNvCxnSpPr>
          <p:nvPr/>
        </p:nvCxnSpPr>
        <p:spPr>
          <a:xfrm>
            <a:off x="2098533" y="5161883"/>
            <a:ext cx="967723" cy="36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926427-6C98-4178-815B-B8D1ED23B268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3858344" y="5527536"/>
            <a:ext cx="851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C5E13A7-0E35-4F00-AC62-485E234D040F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>
            <a:off x="5106113" y="4630036"/>
            <a:ext cx="0" cy="50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4A4048-9B59-47D7-B6EE-DDAC619F8640}"/>
              </a:ext>
            </a:extLst>
          </p:cNvPr>
          <p:cNvSpPr txBox="1"/>
          <p:nvPr/>
        </p:nvSpPr>
        <p:spPr>
          <a:xfrm>
            <a:off x="6315027" y="416365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Visited 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1    2    3    4    5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4F67C4-CE45-4EF5-AF78-4B38DDB74E23}"/>
              </a:ext>
            </a:extLst>
          </p:cNvPr>
          <p:cNvSpPr txBox="1"/>
          <p:nvPr/>
        </p:nvSpPr>
        <p:spPr>
          <a:xfrm>
            <a:off x="6315027" y="50747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Output</a:t>
            </a:r>
          </a:p>
          <a:p>
            <a:r>
              <a:rPr lang="en-US" altLang="ko-KR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3 4</a:t>
            </a:r>
            <a:endParaRPr lang="ko-KR" altLang="en-US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697B06F-FABD-49E0-98BD-50D586C33B91}"/>
                  </a:ext>
                </a:extLst>
              </p14:cNvPr>
              <p14:cNvContentPartPr/>
              <p14:nvPr/>
            </p14:nvContentPartPr>
            <p14:xfrm>
              <a:off x="7069828" y="4667211"/>
              <a:ext cx="1461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697B06F-FABD-49E0-98BD-50D586C33B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1188" y="4658571"/>
                <a:ext cx="163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A7B987B-AF59-47EF-963F-705CC7314E48}"/>
              </a:ext>
            </a:extLst>
          </p:cNvPr>
          <p:cNvSpPr/>
          <p:nvPr/>
        </p:nvSpPr>
        <p:spPr>
          <a:xfrm rot="20384461">
            <a:off x="2223784" y="4313841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54E025F-7C41-4E28-9BF2-67D0EEF3DB34}"/>
                  </a:ext>
                </a:extLst>
              </p14:cNvPr>
              <p14:cNvContentPartPr/>
              <p14:nvPr/>
            </p14:nvContentPartPr>
            <p14:xfrm>
              <a:off x="7385307" y="4666851"/>
              <a:ext cx="1461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54E025F-7C41-4E28-9BF2-67D0EEF3DB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6667" y="4658211"/>
                <a:ext cx="163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366BC73-266E-49FD-AC34-E7E4B79D0981}"/>
              </a:ext>
            </a:extLst>
          </p:cNvPr>
          <p:cNvSpPr txBox="1"/>
          <p:nvPr/>
        </p:nvSpPr>
        <p:spPr>
          <a:xfrm>
            <a:off x="2713676" y="3418009"/>
            <a:ext cx="530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list[4] = {5, 3}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D1504D60-C38E-4EC1-BF18-46BB36631120}"/>
                  </a:ext>
                </a:extLst>
              </p14:cNvPr>
              <p14:cNvContentPartPr/>
              <p14:nvPr/>
            </p14:nvContentPartPr>
            <p14:xfrm>
              <a:off x="3995936" y="3608658"/>
              <a:ext cx="1461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D1504D60-C38E-4EC1-BF18-46BB36631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87296" y="3600018"/>
                <a:ext cx="16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20330FA-B89F-4C27-A795-BA1AD849FD5D}"/>
                  </a:ext>
                </a:extLst>
              </p14:cNvPr>
              <p14:cNvContentPartPr/>
              <p14:nvPr/>
            </p14:nvContentPartPr>
            <p14:xfrm>
              <a:off x="-405932" y="2544651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20330FA-B89F-4C27-A795-BA1AD849FD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14572" y="25360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018FEB0-9F85-47FE-8D78-CB3517810219}"/>
                  </a:ext>
                </a:extLst>
              </p14:cNvPr>
              <p14:cNvContentPartPr/>
              <p14:nvPr/>
            </p14:nvContentPartPr>
            <p14:xfrm>
              <a:off x="3732988" y="3727251"/>
              <a:ext cx="1461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018FEB0-9F85-47FE-8D78-CB35178102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3988" y="3718251"/>
                <a:ext cx="16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D42D4BD-D135-4B03-8528-2888B33F6EEE}"/>
                  </a:ext>
                </a:extLst>
              </p14:cNvPr>
              <p14:cNvContentPartPr/>
              <p14:nvPr/>
            </p14:nvContentPartPr>
            <p14:xfrm>
              <a:off x="9633748" y="2573091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D42D4BD-D135-4B03-8528-2888B33F6E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24748" y="256445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1142868-91FC-4230-9A2F-66320232FC6C}"/>
              </a:ext>
            </a:extLst>
          </p:cNvPr>
          <p:cNvSpPr/>
          <p:nvPr/>
        </p:nvSpPr>
        <p:spPr>
          <a:xfrm>
            <a:off x="3956218" y="3981446"/>
            <a:ext cx="694833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67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8947D51-5411-47BD-8364-10FBCEBE82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020905" cy="192431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C5D9B6C-10CA-4A2B-B43F-57A18DF9079F}"/>
              </a:ext>
            </a:extLst>
          </p:cNvPr>
          <p:cNvSpPr/>
          <p:nvPr/>
        </p:nvSpPr>
        <p:spPr>
          <a:xfrm>
            <a:off x="1422444" y="4486824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6B88BFF-F7A0-41BB-AD2A-20B078CA887B}"/>
              </a:ext>
            </a:extLst>
          </p:cNvPr>
          <p:cNvSpPr/>
          <p:nvPr/>
        </p:nvSpPr>
        <p:spPr>
          <a:xfrm>
            <a:off x="3059832" y="383915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A9DCA93-D2B6-4C0B-831E-21D60C746751}"/>
              </a:ext>
            </a:extLst>
          </p:cNvPr>
          <p:cNvSpPr/>
          <p:nvPr/>
        </p:nvSpPr>
        <p:spPr>
          <a:xfrm>
            <a:off x="3066256" y="513209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04CAB6-A5A4-46F2-B2C9-BAF4758C069D}"/>
              </a:ext>
            </a:extLst>
          </p:cNvPr>
          <p:cNvSpPr/>
          <p:nvPr/>
        </p:nvSpPr>
        <p:spPr>
          <a:xfrm>
            <a:off x="4710069" y="383915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F71FF1-32F6-4525-B743-DC09B3DE31F3}"/>
              </a:ext>
            </a:extLst>
          </p:cNvPr>
          <p:cNvSpPr/>
          <p:nvPr/>
        </p:nvSpPr>
        <p:spPr>
          <a:xfrm>
            <a:off x="4710069" y="513209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711AC1-345C-4937-A714-D9CAB413B814}"/>
              </a:ext>
            </a:extLst>
          </p:cNvPr>
          <p:cNvCxnSpPr>
            <a:cxnSpLocks/>
            <a:stCxn id="15" idx="5"/>
            <a:endCxn id="22" idx="2"/>
          </p:cNvCxnSpPr>
          <p:nvPr/>
        </p:nvCxnSpPr>
        <p:spPr>
          <a:xfrm>
            <a:off x="2098533" y="5161883"/>
            <a:ext cx="967723" cy="36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926427-6C98-4178-815B-B8D1ED23B268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3858344" y="5527536"/>
            <a:ext cx="851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4A4048-9B59-47D7-B6EE-DDAC619F8640}"/>
              </a:ext>
            </a:extLst>
          </p:cNvPr>
          <p:cNvSpPr txBox="1"/>
          <p:nvPr/>
        </p:nvSpPr>
        <p:spPr>
          <a:xfrm>
            <a:off x="6315027" y="416365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Visited 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1    2    3    4    5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4F67C4-CE45-4EF5-AF78-4B38DDB74E23}"/>
              </a:ext>
            </a:extLst>
          </p:cNvPr>
          <p:cNvSpPr txBox="1"/>
          <p:nvPr/>
        </p:nvSpPr>
        <p:spPr>
          <a:xfrm>
            <a:off x="6315027" y="50747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Output</a:t>
            </a:r>
          </a:p>
          <a:p>
            <a:r>
              <a:rPr lang="en-US" altLang="ko-KR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3 4 5</a:t>
            </a:r>
            <a:endParaRPr lang="ko-KR" altLang="en-US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697B06F-FABD-49E0-98BD-50D586C33B91}"/>
                  </a:ext>
                </a:extLst>
              </p14:cNvPr>
              <p14:cNvContentPartPr/>
              <p14:nvPr/>
            </p14:nvContentPartPr>
            <p14:xfrm>
              <a:off x="7069828" y="4667211"/>
              <a:ext cx="1461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697B06F-FABD-49E0-98BD-50D586C33B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1188" y="4658571"/>
                <a:ext cx="163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A7B987B-AF59-47EF-963F-705CC7314E48}"/>
              </a:ext>
            </a:extLst>
          </p:cNvPr>
          <p:cNvSpPr/>
          <p:nvPr/>
        </p:nvSpPr>
        <p:spPr>
          <a:xfrm rot="20384461">
            <a:off x="2223784" y="4313841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54E025F-7C41-4E28-9BF2-67D0EEF3DB34}"/>
                  </a:ext>
                </a:extLst>
              </p14:cNvPr>
              <p14:cNvContentPartPr/>
              <p14:nvPr/>
            </p14:nvContentPartPr>
            <p14:xfrm>
              <a:off x="7385307" y="4666851"/>
              <a:ext cx="1461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54E025F-7C41-4E28-9BF2-67D0EEF3DB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6667" y="4658211"/>
                <a:ext cx="163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366BC73-266E-49FD-AC34-E7E4B79D0981}"/>
              </a:ext>
            </a:extLst>
          </p:cNvPr>
          <p:cNvSpPr txBox="1"/>
          <p:nvPr/>
        </p:nvSpPr>
        <p:spPr>
          <a:xfrm>
            <a:off x="4302128" y="3425544"/>
            <a:ext cx="530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list[5] = {4, 2}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D1504D60-C38E-4EC1-BF18-46BB36631120}"/>
                  </a:ext>
                </a:extLst>
              </p14:cNvPr>
              <p14:cNvContentPartPr/>
              <p14:nvPr/>
            </p14:nvContentPartPr>
            <p14:xfrm>
              <a:off x="5355997" y="3610210"/>
              <a:ext cx="1461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D1504D60-C38E-4EC1-BF18-46BB36631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7357" y="3601570"/>
                <a:ext cx="16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20330FA-B89F-4C27-A795-BA1AD849FD5D}"/>
                  </a:ext>
                </a:extLst>
              </p14:cNvPr>
              <p14:cNvContentPartPr/>
              <p14:nvPr/>
            </p14:nvContentPartPr>
            <p14:xfrm>
              <a:off x="-405932" y="2544651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20330FA-B89F-4C27-A795-BA1AD849FD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14572" y="25360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018FEB0-9F85-47FE-8D78-CB3517810219}"/>
                  </a:ext>
                </a:extLst>
              </p14:cNvPr>
              <p14:cNvContentPartPr/>
              <p14:nvPr/>
            </p14:nvContentPartPr>
            <p14:xfrm>
              <a:off x="5580112" y="3758380"/>
              <a:ext cx="1461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018FEB0-9F85-47FE-8D78-CB35178102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71112" y="3749380"/>
                <a:ext cx="16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D42D4BD-D135-4B03-8528-2888B33F6EEE}"/>
                  </a:ext>
                </a:extLst>
              </p14:cNvPr>
              <p14:cNvContentPartPr/>
              <p14:nvPr/>
            </p14:nvContentPartPr>
            <p14:xfrm>
              <a:off x="9633748" y="2573091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D42D4BD-D135-4B03-8528-2888B33F6E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24748" y="256445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1142868-91FC-4230-9A2F-66320232FC6C}"/>
              </a:ext>
            </a:extLst>
          </p:cNvPr>
          <p:cNvSpPr/>
          <p:nvPr/>
        </p:nvSpPr>
        <p:spPr>
          <a:xfrm>
            <a:off x="3956218" y="3981446"/>
            <a:ext cx="694833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4A372BF-1F58-4C15-993F-4AEDF74E6C68}"/>
                  </a:ext>
                </a:extLst>
              </p14:cNvPr>
              <p14:cNvContentPartPr/>
              <p14:nvPr/>
            </p14:nvContentPartPr>
            <p14:xfrm>
              <a:off x="7740788" y="4666851"/>
              <a:ext cx="1461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4A372BF-1F58-4C15-993F-4AEDF74E6C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32148" y="4658211"/>
                <a:ext cx="163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EA3D3D4-AFBB-4F7D-90D8-46D3657ADC78}"/>
              </a:ext>
            </a:extLst>
          </p:cNvPr>
          <p:cNvSpPr/>
          <p:nvPr/>
        </p:nvSpPr>
        <p:spPr>
          <a:xfrm rot="5400000">
            <a:off x="4909355" y="4642872"/>
            <a:ext cx="393515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7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8947D51-5411-47BD-8364-10FBCEBE82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020905" cy="192431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C5D9B6C-10CA-4A2B-B43F-57A18DF9079F}"/>
              </a:ext>
            </a:extLst>
          </p:cNvPr>
          <p:cNvSpPr/>
          <p:nvPr/>
        </p:nvSpPr>
        <p:spPr>
          <a:xfrm>
            <a:off x="1422444" y="4486824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6B88BFF-F7A0-41BB-AD2A-20B078CA887B}"/>
              </a:ext>
            </a:extLst>
          </p:cNvPr>
          <p:cNvSpPr/>
          <p:nvPr/>
        </p:nvSpPr>
        <p:spPr>
          <a:xfrm>
            <a:off x="3059832" y="383915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A9DCA93-D2B6-4C0B-831E-21D60C746751}"/>
              </a:ext>
            </a:extLst>
          </p:cNvPr>
          <p:cNvSpPr/>
          <p:nvPr/>
        </p:nvSpPr>
        <p:spPr>
          <a:xfrm>
            <a:off x="3066256" y="513209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04CAB6-A5A4-46F2-B2C9-BAF4758C069D}"/>
              </a:ext>
            </a:extLst>
          </p:cNvPr>
          <p:cNvSpPr/>
          <p:nvPr/>
        </p:nvSpPr>
        <p:spPr>
          <a:xfrm>
            <a:off x="4710069" y="383915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F71FF1-32F6-4525-B743-DC09B3DE31F3}"/>
              </a:ext>
            </a:extLst>
          </p:cNvPr>
          <p:cNvSpPr/>
          <p:nvPr/>
        </p:nvSpPr>
        <p:spPr>
          <a:xfrm>
            <a:off x="4710069" y="513209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711AC1-345C-4937-A714-D9CAB413B814}"/>
              </a:ext>
            </a:extLst>
          </p:cNvPr>
          <p:cNvCxnSpPr>
            <a:cxnSpLocks/>
            <a:stCxn id="15" idx="5"/>
            <a:endCxn id="22" idx="2"/>
          </p:cNvCxnSpPr>
          <p:nvPr/>
        </p:nvCxnSpPr>
        <p:spPr>
          <a:xfrm>
            <a:off x="2098533" y="5161883"/>
            <a:ext cx="967723" cy="36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4A4048-9B59-47D7-B6EE-DDAC619F8640}"/>
              </a:ext>
            </a:extLst>
          </p:cNvPr>
          <p:cNvSpPr txBox="1"/>
          <p:nvPr/>
        </p:nvSpPr>
        <p:spPr>
          <a:xfrm>
            <a:off x="6315027" y="416365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Visited 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1    2    3    4    5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4F67C4-CE45-4EF5-AF78-4B38DDB74E23}"/>
              </a:ext>
            </a:extLst>
          </p:cNvPr>
          <p:cNvSpPr txBox="1"/>
          <p:nvPr/>
        </p:nvSpPr>
        <p:spPr>
          <a:xfrm>
            <a:off x="6315027" y="50747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Output</a:t>
            </a:r>
          </a:p>
          <a:p>
            <a:r>
              <a:rPr lang="en-US" altLang="ko-KR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3 4 5 2</a:t>
            </a:r>
            <a:endParaRPr lang="ko-KR" altLang="en-US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697B06F-FABD-49E0-98BD-50D586C33B91}"/>
                  </a:ext>
                </a:extLst>
              </p14:cNvPr>
              <p14:cNvContentPartPr/>
              <p14:nvPr/>
            </p14:nvContentPartPr>
            <p14:xfrm>
              <a:off x="7069828" y="4667211"/>
              <a:ext cx="1461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697B06F-FABD-49E0-98BD-50D586C33B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1188" y="4658571"/>
                <a:ext cx="163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A7B987B-AF59-47EF-963F-705CC7314E48}"/>
              </a:ext>
            </a:extLst>
          </p:cNvPr>
          <p:cNvSpPr/>
          <p:nvPr/>
        </p:nvSpPr>
        <p:spPr>
          <a:xfrm rot="20384461">
            <a:off x="2223784" y="4313841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54E025F-7C41-4E28-9BF2-67D0EEF3DB34}"/>
                  </a:ext>
                </a:extLst>
              </p14:cNvPr>
              <p14:cNvContentPartPr/>
              <p14:nvPr/>
            </p14:nvContentPartPr>
            <p14:xfrm>
              <a:off x="7385307" y="4666851"/>
              <a:ext cx="1461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54E025F-7C41-4E28-9BF2-67D0EEF3DB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6667" y="4658211"/>
                <a:ext cx="163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366BC73-266E-49FD-AC34-E7E4B79D0981}"/>
              </a:ext>
            </a:extLst>
          </p:cNvPr>
          <p:cNvSpPr txBox="1"/>
          <p:nvPr/>
        </p:nvSpPr>
        <p:spPr>
          <a:xfrm>
            <a:off x="4326458" y="5949181"/>
            <a:ext cx="530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list[2] = {5, 1}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D1504D60-C38E-4EC1-BF18-46BB36631120}"/>
                  </a:ext>
                </a:extLst>
              </p14:cNvPr>
              <p14:cNvContentPartPr/>
              <p14:nvPr/>
            </p14:nvContentPartPr>
            <p14:xfrm>
              <a:off x="5355997" y="6151064"/>
              <a:ext cx="1461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D1504D60-C38E-4EC1-BF18-46BB36631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7357" y="6142424"/>
                <a:ext cx="16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20330FA-B89F-4C27-A795-BA1AD849FD5D}"/>
                  </a:ext>
                </a:extLst>
              </p14:cNvPr>
              <p14:cNvContentPartPr/>
              <p14:nvPr/>
            </p14:nvContentPartPr>
            <p14:xfrm>
              <a:off x="-405932" y="2544651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20330FA-B89F-4C27-A795-BA1AD849FD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14572" y="25360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D42D4BD-D135-4B03-8528-2888B33F6EEE}"/>
                  </a:ext>
                </a:extLst>
              </p14:cNvPr>
              <p14:cNvContentPartPr/>
              <p14:nvPr/>
            </p14:nvContentPartPr>
            <p14:xfrm>
              <a:off x="9633748" y="2573091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D42D4BD-D135-4B03-8528-2888B33F6E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24748" y="256445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1142868-91FC-4230-9A2F-66320232FC6C}"/>
              </a:ext>
            </a:extLst>
          </p:cNvPr>
          <p:cNvSpPr/>
          <p:nvPr/>
        </p:nvSpPr>
        <p:spPr>
          <a:xfrm>
            <a:off x="3956218" y="3981446"/>
            <a:ext cx="694833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4A372BF-1F58-4C15-993F-4AEDF74E6C68}"/>
                  </a:ext>
                </a:extLst>
              </p14:cNvPr>
              <p14:cNvContentPartPr/>
              <p14:nvPr/>
            </p14:nvContentPartPr>
            <p14:xfrm>
              <a:off x="7740788" y="4666851"/>
              <a:ext cx="1461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4A372BF-1F58-4C15-993F-4AEDF74E6C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32148" y="4658211"/>
                <a:ext cx="16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E670930-694B-4A6E-92BA-9CD1E113BF8A}"/>
                  </a:ext>
                </a:extLst>
              </p14:cNvPr>
              <p14:cNvContentPartPr/>
              <p14:nvPr/>
            </p14:nvContentPartPr>
            <p14:xfrm>
              <a:off x="6719945" y="4660666"/>
              <a:ext cx="1461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E670930-694B-4A6E-92BA-9CD1E113BF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11305" y="4652026"/>
                <a:ext cx="16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E7F3E2C-1399-44EF-9E59-AC7F0FE53467}"/>
                  </a:ext>
                </a:extLst>
              </p14:cNvPr>
              <p14:cNvContentPartPr/>
              <p14:nvPr/>
            </p14:nvContentPartPr>
            <p14:xfrm>
              <a:off x="5608588" y="6263091"/>
              <a:ext cx="13104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E7F3E2C-1399-44EF-9E59-AC7F0FE534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99948" y="6254091"/>
                <a:ext cx="148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928FB65-FB37-4F1F-9905-9341858DA54A}"/>
                  </a:ext>
                </a:extLst>
              </p14:cNvPr>
              <p14:cNvContentPartPr/>
              <p14:nvPr/>
            </p14:nvContentPartPr>
            <p14:xfrm>
              <a:off x="9633748" y="5382171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928FB65-FB37-4F1F-9905-9341858DA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24748" y="537353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B4D85461-0154-4506-A3BD-F01019AEFD09}"/>
              </a:ext>
            </a:extLst>
          </p:cNvPr>
          <p:cNvSpPr/>
          <p:nvPr/>
        </p:nvSpPr>
        <p:spPr>
          <a:xfrm rot="5400000">
            <a:off x="4909355" y="4642872"/>
            <a:ext cx="393515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2FE73B7-E453-460E-AB7B-752770FD8397}"/>
              </a:ext>
            </a:extLst>
          </p:cNvPr>
          <p:cNvSpPr/>
          <p:nvPr/>
        </p:nvSpPr>
        <p:spPr>
          <a:xfrm rot="10800000">
            <a:off x="3936790" y="5302855"/>
            <a:ext cx="694833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1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8947D51-5411-47BD-8364-10FBCEBE82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020905" cy="192431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C5D9B6C-10CA-4A2B-B43F-57A18DF9079F}"/>
              </a:ext>
            </a:extLst>
          </p:cNvPr>
          <p:cNvSpPr/>
          <p:nvPr/>
        </p:nvSpPr>
        <p:spPr>
          <a:xfrm>
            <a:off x="1422444" y="4486824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6B88BFF-F7A0-41BB-AD2A-20B078CA887B}"/>
              </a:ext>
            </a:extLst>
          </p:cNvPr>
          <p:cNvSpPr/>
          <p:nvPr/>
        </p:nvSpPr>
        <p:spPr>
          <a:xfrm>
            <a:off x="3059832" y="383915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A9DCA93-D2B6-4C0B-831E-21D60C746751}"/>
              </a:ext>
            </a:extLst>
          </p:cNvPr>
          <p:cNvSpPr/>
          <p:nvPr/>
        </p:nvSpPr>
        <p:spPr>
          <a:xfrm>
            <a:off x="3066256" y="513209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04CAB6-A5A4-46F2-B2C9-BAF4758C069D}"/>
              </a:ext>
            </a:extLst>
          </p:cNvPr>
          <p:cNvSpPr/>
          <p:nvPr/>
        </p:nvSpPr>
        <p:spPr>
          <a:xfrm>
            <a:off x="4710069" y="383915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F71FF1-32F6-4525-B743-DC09B3DE31F3}"/>
              </a:ext>
            </a:extLst>
          </p:cNvPr>
          <p:cNvSpPr/>
          <p:nvPr/>
        </p:nvSpPr>
        <p:spPr>
          <a:xfrm>
            <a:off x="4710069" y="513209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4A4048-9B59-47D7-B6EE-DDAC619F8640}"/>
              </a:ext>
            </a:extLst>
          </p:cNvPr>
          <p:cNvSpPr txBox="1"/>
          <p:nvPr/>
        </p:nvSpPr>
        <p:spPr>
          <a:xfrm>
            <a:off x="6315027" y="416365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Visited 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1    2    3    4    5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4F67C4-CE45-4EF5-AF78-4B38DDB74E23}"/>
              </a:ext>
            </a:extLst>
          </p:cNvPr>
          <p:cNvSpPr txBox="1"/>
          <p:nvPr/>
        </p:nvSpPr>
        <p:spPr>
          <a:xfrm>
            <a:off x="6315027" y="5074762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Output</a:t>
            </a:r>
          </a:p>
          <a:p>
            <a:r>
              <a:rPr lang="en-US" altLang="ko-KR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3 4 5 2 1</a:t>
            </a:r>
            <a:endParaRPr lang="ko-KR" altLang="en-US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697B06F-FABD-49E0-98BD-50D586C33B91}"/>
                  </a:ext>
                </a:extLst>
              </p14:cNvPr>
              <p14:cNvContentPartPr/>
              <p14:nvPr/>
            </p14:nvContentPartPr>
            <p14:xfrm>
              <a:off x="7069828" y="4667211"/>
              <a:ext cx="1461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697B06F-FABD-49E0-98BD-50D586C33B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1188" y="4658571"/>
                <a:ext cx="163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A7B987B-AF59-47EF-963F-705CC7314E48}"/>
              </a:ext>
            </a:extLst>
          </p:cNvPr>
          <p:cNvSpPr/>
          <p:nvPr/>
        </p:nvSpPr>
        <p:spPr>
          <a:xfrm rot="20384461">
            <a:off x="2223784" y="4313841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54E025F-7C41-4E28-9BF2-67D0EEF3DB34}"/>
                  </a:ext>
                </a:extLst>
              </p14:cNvPr>
              <p14:cNvContentPartPr/>
              <p14:nvPr/>
            </p14:nvContentPartPr>
            <p14:xfrm>
              <a:off x="7385307" y="4666851"/>
              <a:ext cx="1461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54E025F-7C41-4E28-9BF2-67D0EEF3DB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6667" y="4658211"/>
                <a:ext cx="163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366BC73-266E-49FD-AC34-E7E4B79D0981}"/>
              </a:ext>
            </a:extLst>
          </p:cNvPr>
          <p:cNvSpPr txBox="1"/>
          <p:nvPr/>
        </p:nvSpPr>
        <p:spPr>
          <a:xfrm>
            <a:off x="2658685" y="5924146"/>
            <a:ext cx="530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list[1] = {2, 3}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D1504D60-C38E-4EC1-BF18-46BB36631120}"/>
                  </a:ext>
                </a:extLst>
              </p14:cNvPr>
              <p14:cNvContentPartPr/>
              <p14:nvPr/>
            </p14:nvContentPartPr>
            <p14:xfrm>
              <a:off x="3705760" y="6138053"/>
              <a:ext cx="1461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D1504D60-C38E-4EC1-BF18-46BB36631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7120" y="6129413"/>
                <a:ext cx="16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20330FA-B89F-4C27-A795-BA1AD849FD5D}"/>
                  </a:ext>
                </a:extLst>
              </p14:cNvPr>
              <p14:cNvContentPartPr/>
              <p14:nvPr/>
            </p14:nvContentPartPr>
            <p14:xfrm>
              <a:off x="-405932" y="2544651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20330FA-B89F-4C27-A795-BA1AD849FD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14572" y="25360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D42D4BD-D135-4B03-8528-2888B33F6EEE}"/>
                  </a:ext>
                </a:extLst>
              </p14:cNvPr>
              <p14:cNvContentPartPr/>
              <p14:nvPr/>
            </p14:nvContentPartPr>
            <p14:xfrm>
              <a:off x="9633748" y="2573091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D42D4BD-D135-4B03-8528-2888B33F6E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24748" y="256445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1142868-91FC-4230-9A2F-66320232FC6C}"/>
              </a:ext>
            </a:extLst>
          </p:cNvPr>
          <p:cNvSpPr/>
          <p:nvPr/>
        </p:nvSpPr>
        <p:spPr>
          <a:xfrm>
            <a:off x="3956218" y="3981446"/>
            <a:ext cx="694833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4A372BF-1F58-4C15-993F-4AEDF74E6C68}"/>
                  </a:ext>
                </a:extLst>
              </p14:cNvPr>
              <p14:cNvContentPartPr/>
              <p14:nvPr/>
            </p14:nvContentPartPr>
            <p14:xfrm>
              <a:off x="7740788" y="4666851"/>
              <a:ext cx="1461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4A372BF-1F58-4C15-993F-4AEDF74E6C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32148" y="4658211"/>
                <a:ext cx="16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E670930-694B-4A6E-92BA-9CD1E113BF8A}"/>
                  </a:ext>
                </a:extLst>
              </p14:cNvPr>
              <p14:cNvContentPartPr/>
              <p14:nvPr/>
            </p14:nvContentPartPr>
            <p14:xfrm>
              <a:off x="6719945" y="4660666"/>
              <a:ext cx="1461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E670930-694B-4A6E-92BA-9CD1E113BF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11305" y="4652026"/>
                <a:ext cx="16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E7F3E2C-1399-44EF-9E59-AC7F0FE53467}"/>
                  </a:ext>
                </a:extLst>
              </p14:cNvPr>
              <p14:cNvContentPartPr/>
              <p14:nvPr/>
            </p14:nvContentPartPr>
            <p14:xfrm>
              <a:off x="3961107" y="6133105"/>
              <a:ext cx="13104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E7F3E2C-1399-44EF-9E59-AC7F0FE534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52467" y="6124105"/>
                <a:ext cx="148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928FB65-FB37-4F1F-9905-9341858DA54A}"/>
                  </a:ext>
                </a:extLst>
              </p14:cNvPr>
              <p14:cNvContentPartPr/>
              <p14:nvPr/>
            </p14:nvContentPartPr>
            <p14:xfrm>
              <a:off x="9633748" y="5382171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928FB65-FB37-4F1F-9905-9341858DA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24748" y="537353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B4D85461-0154-4506-A3BD-F01019AEFD09}"/>
              </a:ext>
            </a:extLst>
          </p:cNvPr>
          <p:cNvSpPr/>
          <p:nvPr/>
        </p:nvSpPr>
        <p:spPr>
          <a:xfrm rot="5400000">
            <a:off x="4909355" y="4642872"/>
            <a:ext cx="393515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2FE73B7-E453-460E-AB7B-752770FD8397}"/>
              </a:ext>
            </a:extLst>
          </p:cNvPr>
          <p:cNvSpPr/>
          <p:nvPr/>
        </p:nvSpPr>
        <p:spPr>
          <a:xfrm rot="10800000">
            <a:off x="3936790" y="5302855"/>
            <a:ext cx="694833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17BF8E3-825F-4831-B61A-0262EA6C4FB4}"/>
                  </a:ext>
                </a:extLst>
              </p14:cNvPr>
              <p14:cNvContentPartPr/>
              <p14:nvPr/>
            </p14:nvContentPartPr>
            <p14:xfrm>
              <a:off x="6372200" y="4645277"/>
              <a:ext cx="1461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17BF8E3-825F-4831-B61A-0262EA6C4F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3560" y="4636637"/>
                <a:ext cx="1638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12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5B20BE-9735-40B6-8A2D-6C4B88CD1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935024"/>
            <a:ext cx="6437124" cy="33706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8" y="100705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36B88BFF-F7A0-41BB-AD2A-20B078CA887B}"/>
              </a:ext>
            </a:extLst>
          </p:cNvPr>
          <p:cNvSpPr/>
          <p:nvPr/>
        </p:nvSpPr>
        <p:spPr>
          <a:xfrm>
            <a:off x="3059832" y="383915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A9DCA93-D2B6-4C0B-831E-21D60C746751}"/>
              </a:ext>
            </a:extLst>
          </p:cNvPr>
          <p:cNvSpPr/>
          <p:nvPr/>
        </p:nvSpPr>
        <p:spPr>
          <a:xfrm>
            <a:off x="3066256" y="513209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04CAB6-A5A4-46F2-B2C9-BAF4758C069D}"/>
              </a:ext>
            </a:extLst>
          </p:cNvPr>
          <p:cNvSpPr/>
          <p:nvPr/>
        </p:nvSpPr>
        <p:spPr>
          <a:xfrm>
            <a:off x="4710069" y="383915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F71FF1-32F6-4525-B743-DC09B3DE31F3}"/>
              </a:ext>
            </a:extLst>
          </p:cNvPr>
          <p:cNvSpPr/>
          <p:nvPr/>
        </p:nvSpPr>
        <p:spPr>
          <a:xfrm>
            <a:off x="4710069" y="513209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1BA332-25D5-49CB-BCE1-841AD0860AA2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098533" y="4234596"/>
            <a:ext cx="961299" cy="36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D711AC1-345C-4937-A714-D9CAB413B814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098533" y="5161883"/>
            <a:ext cx="967723" cy="36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70A439-DD56-41E9-B075-3BB1F83E85E2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3851920" y="4234596"/>
            <a:ext cx="858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926427-6C98-4178-815B-B8D1ED23B268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3858344" y="5527536"/>
            <a:ext cx="851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C5E13A7-0E35-4F00-AC62-485E234D040F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>
            <a:off x="5106113" y="4630036"/>
            <a:ext cx="0" cy="50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4A4048-9B59-47D7-B6EE-DDAC619F8640}"/>
              </a:ext>
            </a:extLst>
          </p:cNvPr>
          <p:cNvSpPr txBox="1"/>
          <p:nvPr/>
        </p:nvSpPr>
        <p:spPr>
          <a:xfrm>
            <a:off x="6315027" y="416365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Visited 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1    2    3    4    5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4F67C4-CE45-4EF5-AF78-4B38DDB74E23}"/>
              </a:ext>
            </a:extLst>
          </p:cNvPr>
          <p:cNvSpPr txBox="1"/>
          <p:nvPr/>
        </p:nvSpPr>
        <p:spPr>
          <a:xfrm>
            <a:off x="6315027" y="50747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Output</a:t>
            </a:r>
          </a:p>
          <a:p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A9C47-640F-45A6-B49C-060D1EB7E343}"/>
              </a:ext>
            </a:extLst>
          </p:cNvPr>
          <p:cNvSpPr txBox="1"/>
          <p:nvPr/>
        </p:nvSpPr>
        <p:spPr>
          <a:xfrm>
            <a:off x="6325859" y="3394597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Queue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  </a:t>
            </a:r>
          </a:p>
          <a:p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CAFD71E-CAE4-4E76-B924-054369083680}"/>
              </a:ext>
            </a:extLst>
          </p:cNvPr>
          <p:cNvSpPr/>
          <p:nvPr/>
        </p:nvSpPr>
        <p:spPr>
          <a:xfrm>
            <a:off x="1416019" y="4492501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ED227754-071E-400C-BAA9-3C42922B710D}"/>
                  </a:ext>
                </a:extLst>
              </p14:cNvPr>
              <p14:cNvContentPartPr/>
              <p14:nvPr/>
            </p14:nvContentPartPr>
            <p14:xfrm>
              <a:off x="7082797" y="4629676"/>
              <a:ext cx="146160" cy="3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ED227754-071E-400C-BAA9-3C42922B71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3775" y="4620676"/>
                <a:ext cx="163844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2349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5B20BE-9735-40B6-8A2D-6C4B88CD1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935024"/>
            <a:ext cx="6437124" cy="33706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8" y="100705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타원 23">
            <a:extLst>
              <a:ext uri="{FF2B5EF4-FFF2-40B4-BE49-F238E27FC236}">
                <a16:creationId xmlns:a16="http://schemas.microsoft.com/office/drawing/2014/main" id="{A604CAB6-A5A4-46F2-B2C9-BAF4758C069D}"/>
              </a:ext>
            </a:extLst>
          </p:cNvPr>
          <p:cNvSpPr/>
          <p:nvPr/>
        </p:nvSpPr>
        <p:spPr>
          <a:xfrm>
            <a:off x="4710069" y="383915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F71FF1-32F6-4525-B743-DC09B3DE31F3}"/>
              </a:ext>
            </a:extLst>
          </p:cNvPr>
          <p:cNvSpPr/>
          <p:nvPr/>
        </p:nvSpPr>
        <p:spPr>
          <a:xfrm>
            <a:off x="4710069" y="513209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70A439-DD56-41E9-B075-3BB1F83E85E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851920" y="4234596"/>
            <a:ext cx="858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926427-6C98-4178-815B-B8D1ED23B268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858344" y="5527536"/>
            <a:ext cx="851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C5E13A7-0E35-4F00-AC62-485E234D040F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>
            <a:off x="5106113" y="4630036"/>
            <a:ext cx="0" cy="50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4A4048-9B59-47D7-B6EE-DDAC619F8640}"/>
              </a:ext>
            </a:extLst>
          </p:cNvPr>
          <p:cNvSpPr txBox="1"/>
          <p:nvPr/>
        </p:nvSpPr>
        <p:spPr>
          <a:xfrm>
            <a:off x="6315027" y="416365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Visited 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1    2    3    4    5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4F67C4-CE45-4EF5-AF78-4B38DDB74E23}"/>
              </a:ext>
            </a:extLst>
          </p:cNvPr>
          <p:cNvSpPr txBox="1"/>
          <p:nvPr/>
        </p:nvSpPr>
        <p:spPr>
          <a:xfrm>
            <a:off x="6315027" y="50747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Output</a:t>
            </a:r>
          </a:p>
          <a:p>
            <a:r>
              <a:rPr lang="en-US" altLang="ko-KR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 </a:t>
            </a:r>
            <a:endParaRPr lang="ko-KR" altLang="en-US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A9C47-640F-45A6-B49C-060D1EB7E343}"/>
              </a:ext>
            </a:extLst>
          </p:cNvPr>
          <p:cNvSpPr txBox="1"/>
          <p:nvPr/>
        </p:nvSpPr>
        <p:spPr>
          <a:xfrm>
            <a:off x="6325859" y="3394597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Queue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4 1  </a:t>
            </a:r>
          </a:p>
          <a:p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CAFD71E-CAE4-4E76-B924-054369083680}"/>
              </a:ext>
            </a:extLst>
          </p:cNvPr>
          <p:cNvSpPr/>
          <p:nvPr/>
        </p:nvSpPr>
        <p:spPr>
          <a:xfrm>
            <a:off x="1416019" y="4492501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ED227754-071E-400C-BAA9-3C42922B710D}"/>
                  </a:ext>
                </a:extLst>
              </p14:cNvPr>
              <p14:cNvContentPartPr/>
              <p14:nvPr/>
            </p14:nvContentPartPr>
            <p14:xfrm>
              <a:off x="7082797" y="4629676"/>
              <a:ext cx="146160" cy="3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ED227754-071E-400C-BAA9-3C42922B71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3775" y="462067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1EC1F84-F2A8-474A-842D-4137A6D9A6FD}"/>
              </a:ext>
            </a:extLst>
          </p:cNvPr>
          <p:cNvSpPr/>
          <p:nvPr/>
        </p:nvSpPr>
        <p:spPr>
          <a:xfrm rot="20384461">
            <a:off x="2202428" y="4277699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0EA3107-28E0-4C74-8083-D296FC07A5E6}"/>
              </a:ext>
            </a:extLst>
          </p:cNvPr>
          <p:cNvSpPr/>
          <p:nvPr/>
        </p:nvSpPr>
        <p:spPr>
          <a:xfrm rot="1424133">
            <a:off x="2197093" y="5038028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E54C2CE-EC5F-41BB-9CF0-6A289F9D3785}"/>
                  </a:ext>
                </a:extLst>
              </p14:cNvPr>
              <p14:cNvContentPartPr/>
              <p14:nvPr/>
            </p14:nvContentPartPr>
            <p14:xfrm>
              <a:off x="7407025" y="4629676"/>
              <a:ext cx="146160" cy="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E54C2CE-EC5F-41BB-9CF0-6A289F9D37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8003" y="4620676"/>
                <a:ext cx="16384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A7AF91A-F81A-4E54-B199-404D869948AB}"/>
                  </a:ext>
                </a:extLst>
              </p14:cNvPr>
              <p14:cNvContentPartPr/>
              <p14:nvPr/>
            </p14:nvContentPartPr>
            <p14:xfrm>
              <a:off x="6368283" y="4629316"/>
              <a:ext cx="1461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A7AF91A-F81A-4E54-B199-404D869948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59261" y="462031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50CB55EA-890C-4856-B6B0-42ABD2E5DF5D}"/>
              </a:ext>
            </a:extLst>
          </p:cNvPr>
          <p:cNvSpPr/>
          <p:nvPr/>
        </p:nvSpPr>
        <p:spPr>
          <a:xfrm>
            <a:off x="3066256" y="383115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B215251-EB3A-481C-839A-14946AF9B639}"/>
              </a:ext>
            </a:extLst>
          </p:cNvPr>
          <p:cNvSpPr/>
          <p:nvPr/>
        </p:nvSpPr>
        <p:spPr>
          <a:xfrm>
            <a:off x="3055865" y="5110304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7F877-5F2D-4083-97EE-683C56E185AE}"/>
              </a:ext>
            </a:extLst>
          </p:cNvPr>
          <p:cNvSpPr txBox="1"/>
          <p:nvPr/>
        </p:nvSpPr>
        <p:spPr>
          <a:xfrm>
            <a:off x="697289" y="53830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list[3] = {4, 1}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4053FB66-2F19-4FA8-8882-D3DDA01A03A5}"/>
                  </a:ext>
                </a:extLst>
              </p14:cNvPr>
              <p14:cNvContentPartPr/>
              <p14:nvPr/>
            </p14:nvContentPartPr>
            <p14:xfrm>
              <a:off x="1692100" y="5707294"/>
              <a:ext cx="472320" cy="36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4053FB66-2F19-4FA8-8882-D3DDA01A03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83460" y="5698294"/>
                <a:ext cx="4899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320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5B20BE-9735-40B6-8A2D-6C4B88CD1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935024"/>
            <a:ext cx="6437124" cy="33706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8" y="100705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27F71FF1-32F6-4525-B743-DC09B3DE31F3}"/>
              </a:ext>
            </a:extLst>
          </p:cNvPr>
          <p:cNvSpPr/>
          <p:nvPr/>
        </p:nvSpPr>
        <p:spPr>
          <a:xfrm>
            <a:off x="4710069" y="5132095"/>
            <a:ext cx="792088" cy="7908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2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endParaRPr lang="ko-KR" altLang="en-US" sz="4800" dirty="0">
              <a:solidFill>
                <a:schemeClr val="tx2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926427-6C98-4178-815B-B8D1ED23B268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858344" y="5527536"/>
            <a:ext cx="851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C5E13A7-0E35-4F00-AC62-485E234D040F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106113" y="4630036"/>
            <a:ext cx="0" cy="50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4A4048-9B59-47D7-B6EE-DDAC619F8640}"/>
              </a:ext>
            </a:extLst>
          </p:cNvPr>
          <p:cNvSpPr txBox="1"/>
          <p:nvPr/>
        </p:nvSpPr>
        <p:spPr>
          <a:xfrm>
            <a:off x="6315027" y="416365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Visited 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1    2    3    4    5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4F67C4-CE45-4EF5-AF78-4B38DDB74E23}"/>
              </a:ext>
            </a:extLst>
          </p:cNvPr>
          <p:cNvSpPr txBox="1"/>
          <p:nvPr/>
        </p:nvSpPr>
        <p:spPr>
          <a:xfrm>
            <a:off x="6315027" y="50747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Output</a:t>
            </a:r>
          </a:p>
          <a:p>
            <a:r>
              <a:rPr lang="en-US" altLang="ko-KR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3 4</a:t>
            </a:r>
            <a:endParaRPr lang="ko-KR" altLang="en-US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A9C47-640F-45A6-B49C-060D1EB7E343}"/>
              </a:ext>
            </a:extLst>
          </p:cNvPr>
          <p:cNvSpPr txBox="1"/>
          <p:nvPr/>
        </p:nvSpPr>
        <p:spPr>
          <a:xfrm>
            <a:off x="6325859" y="3394597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Queue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1 5</a:t>
            </a:r>
          </a:p>
          <a:p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CAFD71E-CAE4-4E76-B924-054369083680}"/>
              </a:ext>
            </a:extLst>
          </p:cNvPr>
          <p:cNvSpPr/>
          <p:nvPr/>
        </p:nvSpPr>
        <p:spPr>
          <a:xfrm>
            <a:off x="1416019" y="4492501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ED227754-071E-400C-BAA9-3C42922B710D}"/>
                  </a:ext>
                </a:extLst>
              </p14:cNvPr>
              <p14:cNvContentPartPr/>
              <p14:nvPr/>
            </p14:nvContentPartPr>
            <p14:xfrm>
              <a:off x="7082797" y="4629676"/>
              <a:ext cx="146160" cy="3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ED227754-071E-400C-BAA9-3C42922B71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3775" y="462067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1EC1F84-F2A8-474A-842D-4137A6D9A6FD}"/>
              </a:ext>
            </a:extLst>
          </p:cNvPr>
          <p:cNvSpPr/>
          <p:nvPr/>
        </p:nvSpPr>
        <p:spPr>
          <a:xfrm rot="20384461">
            <a:off x="2202428" y="4277699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0EA3107-28E0-4C74-8083-D296FC07A5E6}"/>
              </a:ext>
            </a:extLst>
          </p:cNvPr>
          <p:cNvSpPr/>
          <p:nvPr/>
        </p:nvSpPr>
        <p:spPr>
          <a:xfrm rot="1424133">
            <a:off x="2197093" y="5038028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E54C2CE-EC5F-41BB-9CF0-6A289F9D3785}"/>
                  </a:ext>
                </a:extLst>
              </p14:cNvPr>
              <p14:cNvContentPartPr/>
              <p14:nvPr/>
            </p14:nvContentPartPr>
            <p14:xfrm>
              <a:off x="7407025" y="4629676"/>
              <a:ext cx="146160" cy="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E54C2CE-EC5F-41BB-9CF0-6A289F9D37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98003" y="4620676"/>
                <a:ext cx="16384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A7AF91A-F81A-4E54-B199-404D869948AB}"/>
                  </a:ext>
                </a:extLst>
              </p14:cNvPr>
              <p14:cNvContentPartPr/>
              <p14:nvPr/>
            </p14:nvContentPartPr>
            <p14:xfrm>
              <a:off x="6368283" y="4629316"/>
              <a:ext cx="1461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A7AF91A-F81A-4E54-B199-404D869948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59261" y="462031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50CB55EA-890C-4856-B6B0-42ABD2E5DF5D}"/>
              </a:ext>
            </a:extLst>
          </p:cNvPr>
          <p:cNvSpPr/>
          <p:nvPr/>
        </p:nvSpPr>
        <p:spPr>
          <a:xfrm>
            <a:off x="3066256" y="383115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B215251-EB3A-481C-839A-14946AF9B639}"/>
              </a:ext>
            </a:extLst>
          </p:cNvPr>
          <p:cNvSpPr/>
          <p:nvPr/>
        </p:nvSpPr>
        <p:spPr>
          <a:xfrm>
            <a:off x="3055865" y="5110304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264964A-940D-4E79-A5D6-6AAE98AB6195}"/>
                  </a:ext>
                </a:extLst>
              </p14:cNvPr>
              <p14:cNvContentPartPr/>
              <p14:nvPr/>
            </p14:nvContentPartPr>
            <p14:xfrm>
              <a:off x="-846620" y="42604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264964A-940D-4E79-A5D6-6AAE98AB61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855260" y="42518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4CE2811-CB8D-490F-865C-24E042CE7A54}"/>
                  </a:ext>
                </a:extLst>
              </p14:cNvPr>
              <p14:cNvContentPartPr/>
              <p14:nvPr/>
            </p14:nvContentPartPr>
            <p14:xfrm>
              <a:off x="10456660" y="4108534"/>
              <a:ext cx="40320" cy="64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4CE2811-CB8D-490F-865C-24E042CE7A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8020" y="4099534"/>
                <a:ext cx="57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E0E63DB-3D0B-4AA3-8ACA-D61D230C2D96}"/>
                  </a:ext>
                </a:extLst>
              </p14:cNvPr>
              <p14:cNvContentPartPr/>
              <p14:nvPr/>
            </p14:nvContentPartPr>
            <p14:xfrm>
              <a:off x="10223380" y="2986070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E0E63DB-3D0B-4AA3-8ACA-D61D230C2D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14380" y="29774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549BC32-75F0-4240-8774-25B3E511A815}"/>
                  </a:ext>
                </a:extLst>
              </p14:cNvPr>
              <p14:cNvContentPartPr/>
              <p14:nvPr/>
            </p14:nvContentPartPr>
            <p14:xfrm>
              <a:off x="8190100" y="2528870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549BC32-75F0-4240-8774-25B3E511A8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1460" y="25198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5561C52A-0346-4404-994A-1885882543D3}"/>
              </a:ext>
            </a:extLst>
          </p:cNvPr>
          <p:cNvSpPr txBox="1"/>
          <p:nvPr/>
        </p:nvSpPr>
        <p:spPr>
          <a:xfrm>
            <a:off x="2930602" y="4595066"/>
            <a:ext cx="530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list[4] = {5, 3}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E5799FDC-D91A-4F2C-816D-0DC5AD25B354}"/>
                  </a:ext>
                </a:extLst>
              </p14:cNvPr>
              <p14:cNvContentPartPr/>
              <p14:nvPr/>
            </p14:nvContentPartPr>
            <p14:xfrm>
              <a:off x="4212497" y="4809989"/>
              <a:ext cx="146160" cy="36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E5799FDC-D91A-4F2C-816D-0DC5AD25B3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03475" y="4800989"/>
                <a:ext cx="16384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124A2285-2966-4BEF-9BB2-6F93BA2204F6}"/>
                  </a:ext>
                </a:extLst>
              </p14:cNvPr>
              <p14:cNvContentPartPr/>
              <p14:nvPr/>
            </p14:nvContentPartPr>
            <p14:xfrm>
              <a:off x="3949549" y="4928582"/>
              <a:ext cx="146160" cy="36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124A2285-2966-4BEF-9BB2-6F93BA2204F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40549" y="4919582"/>
                <a:ext cx="163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E2A6A4EA-27BE-4DE5-BCED-09F41CD94BC2}"/>
                  </a:ext>
                </a:extLst>
              </p14:cNvPr>
              <p14:cNvContentPartPr/>
              <p14:nvPr/>
            </p14:nvContentPartPr>
            <p14:xfrm>
              <a:off x="7724231" y="4629316"/>
              <a:ext cx="146160" cy="36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E2A6A4EA-27BE-4DE5-BCED-09F41CD94B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5209" y="462031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타원 46">
            <a:extLst>
              <a:ext uri="{FF2B5EF4-FFF2-40B4-BE49-F238E27FC236}">
                <a16:creationId xmlns:a16="http://schemas.microsoft.com/office/drawing/2014/main" id="{C4298E2A-E78A-4681-80E6-78556219A4FB}"/>
              </a:ext>
            </a:extLst>
          </p:cNvPr>
          <p:cNvSpPr/>
          <p:nvPr/>
        </p:nvSpPr>
        <p:spPr>
          <a:xfrm>
            <a:off x="4724555" y="3830421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B419A46F-98C3-4EC5-B0D1-FF8A67358E80}"/>
              </a:ext>
            </a:extLst>
          </p:cNvPr>
          <p:cNvSpPr/>
          <p:nvPr/>
        </p:nvSpPr>
        <p:spPr>
          <a:xfrm>
            <a:off x="3956218" y="3981446"/>
            <a:ext cx="694833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3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5B20BE-9735-40B6-8A2D-6C4B88CD1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935024"/>
            <a:ext cx="6437124" cy="33706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8" y="100705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C5E13A7-0E35-4F00-AC62-485E234D040F}"/>
              </a:ext>
            </a:extLst>
          </p:cNvPr>
          <p:cNvCxnSpPr>
            <a:cxnSpLocks/>
          </p:cNvCxnSpPr>
          <p:nvPr/>
        </p:nvCxnSpPr>
        <p:spPr>
          <a:xfrm>
            <a:off x="5106113" y="4630036"/>
            <a:ext cx="0" cy="50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4A4048-9B59-47D7-B6EE-DDAC619F8640}"/>
              </a:ext>
            </a:extLst>
          </p:cNvPr>
          <p:cNvSpPr txBox="1"/>
          <p:nvPr/>
        </p:nvSpPr>
        <p:spPr>
          <a:xfrm>
            <a:off x="6315027" y="416365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Visited 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1    2    3    4    5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4F67C4-CE45-4EF5-AF78-4B38DDB74E23}"/>
              </a:ext>
            </a:extLst>
          </p:cNvPr>
          <p:cNvSpPr txBox="1"/>
          <p:nvPr/>
        </p:nvSpPr>
        <p:spPr>
          <a:xfrm>
            <a:off x="6346040" y="50747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Output</a:t>
            </a:r>
          </a:p>
          <a:p>
            <a:r>
              <a:rPr lang="en-US" altLang="ko-KR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3 4 1 </a:t>
            </a:r>
            <a:endParaRPr lang="ko-KR" altLang="en-US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A9C47-640F-45A6-B49C-060D1EB7E343}"/>
              </a:ext>
            </a:extLst>
          </p:cNvPr>
          <p:cNvSpPr txBox="1"/>
          <p:nvPr/>
        </p:nvSpPr>
        <p:spPr>
          <a:xfrm>
            <a:off x="6325859" y="3394597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Queue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5 2</a:t>
            </a:r>
          </a:p>
          <a:p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CAFD71E-CAE4-4E76-B924-054369083680}"/>
              </a:ext>
            </a:extLst>
          </p:cNvPr>
          <p:cNvSpPr/>
          <p:nvPr/>
        </p:nvSpPr>
        <p:spPr>
          <a:xfrm>
            <a:off x="1416019" y="4492501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ED227754-071E-400C-BAA9-3C42922B710D}"/>
                  </a:ext>
                </a:extLst>
              </p14:cNvPr>
              <p14:cNvContentPartPr/>
              <p14:nvPr/>
            </p14:nvContentPartPr>
            <p14:xfrm>
              <a:off x="7082797" y="4629676"/>
              <a:ext cx="146160" cy="3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ED227754-071E-400C-BAA9-3C42922B71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3775" y="462067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1EC1F84-F2A8-474A-842D-4137A6D9A6FD}"/>
              </a:ext>
            </a:extLst>
          </p:cNvPr>
          <p:cNvSpPr/>
          <p:nvPr/>
        </p:nvSpPr>
        <p:spPr>
          <a:xfrm rot="20384461">
            <a:off x="2202428" y="4277699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0EA3107-28E0-4C74-8083-D296FC07A5E6}"/>
              </a:ext>
            </a:extLst>
          </p:cNvPr>
          <p:cNvSpPr/>
          <p:nvPr/>
        </p:nvSpPr>
        <p:spPr>
          <a:xfrm rot="1424133">
            <a:off x="2197093" y="5038028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E54C2CE-EC5F-41BB-9CF0-6A289F9D3785}"/>
                  </a:ext>
                </a:extLst>
              </p14:cNvPr>
              <p14:cNvContentPartPr/>
              <p14:nvPr/>
            </p14:nvContentPartPr>
            <p14:xfrm>
              <a:off x="7407025" y="4629676"/>
              <a:ext cx="146160" cy="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E54C2CE-EC5F-41BB-9CF0-6A289F9D37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98003" y="4620676"/>
                <a:ext cx="16384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A7AF91A-F81A-4E54-B199-404D869948AB}"/>
                  </a:ext>
                </a:extLst>
              </p14:cNvPr>
              <p14:cNvContentPartPr/>
              <p14:nvPr/>
            </p14:nvContentPartPr>
            <p14:xfrm>
              <a:off x="6368283" y="4629316"/>
              <a:ext cx="1461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A7AF91A-F81A-4E54-B199-404D869948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59261" y="462031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50CB55EA-890C-4856-B6B0-42ABD2E5DF5D}"/>
              </a:ext>
            </a:extLst>
          </p:cNvPr>
          <p:cNvSpPr/>
          <p:nvPr/>
        </p:nvSpPr>
        <p:spPr>
          <a:xfrm>
            <a:off x="3066256" y="383115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B215251-EB3A-481C-839A-14946AF9B639}"/>
              </a:ext>
            </a:extLst>
          </p:cNvPr>
          <p:cNvSpPr/>
          <p:nvPr/>
        </p:nvSpPr>
        <p:spPr>
          <a:xfrm>
            <a:off x="3055865" y="5110304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264964A-940D-4E79-A5D6-6AAE98AB6195}"/>
                  </a:ext>
                </a:extLst>
              </p14:cNvPr>
              <p14:cNvContentPartPr/>
              <p14:nvPr/>
            </p14:nvContentPartPr>
            <p14:xfrm>
              <a:off x="-846620" y="42604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264964A-940D-4E79-A5D6-6AAE98AB61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855260" y="42518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4CE2811-CB8D-490F-865C-24E042CE7A54}"/>
                  </a:ext>
                </a:extLst>
              </p14:cNvPr>
              <p14:cNvContentPartPr/>
              <p14:nvPr/>
            </p14:nvContentPartPr>
            <p14:xfrm>
              <a:off x="10456660" y="4108534"/>
              <a:ext cx="40320" cy="64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4CE2811-CB8D-490F-865C-24E042CE7A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8020" y="4099534"/>
                <a:ext cx="57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E0E63DB-3D0B-4AA3-8ACA-D61D230C2D96}"/>
                  </a:ext>
                </a:extLst>
              </p14:cNvPr>
              <p14:cNvContentPartPr/>
              <p14:nvPr/>
            </p14:nvContentPartPr>
            <p14:xfrm>
              <a:off x="10223380" y="2986070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E0E63DB-3D0B-4AA3-8ACA-D61D230C2D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14380" y="29774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549BC32-75F0-4240-8774-25B3E511A815}"/>
                  </a:ext>
                </a:extLst>
              </p14:cNvPr>
              <p14:cNvContentPartPr/>
              <p14:nvPr/>
            </p14:nvContentPartPr>
            <p14:xfrm>
              <a:off x="8190100" y="2528870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549BC32-75F0-4240-8774-25B3E511A8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1460" y="25198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E2A6A4EA-27BE-4DE5-BCED-09F41CD94BC2}"/>
                  </a:ext>
                </a:extLst>
              </p14:cNvPr>
              <p14:cNvContentPartPr/>
              <p14:nvPr/>
            </p14:nvContentPartPr>
            <p14:xfrm>
              <a:off x="7724231" y="4629316"/>
              <a:ext cx="146160" cy="36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E2A6A4EA-27BE-4DE5-BCED-09F41CD94B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5209" y="462031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타원 46">
            <a:extLst>
              <a:ext uri="{FF2B5EF4-FFF2-40B4-BE49-F238E27FC236}">
                <a16:creationId xmlns:a16="http://schemas.microsoft.com/office/drawing/2014/main" id="{C4298E2A-E78A-4681-80E6-78556219A4FB}"/>
              </a:ext>
            </a:extLst>
          </p:cNvPr>
          <p:cNvSpPr/>
          <p:nvPr/>
        </p:nvSpPr>
        <p:spPr>
          <a:xfrm>
            <a:off x="4724555" y="3830421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B419A46F-98C3-4EC5-B0D1-FF8A67358E80}"/>
              </a:ext>
            </a:extLst>
          </p:cNvPr>
          <p:cNvSpPr/>
          <p:nvPr/>
        </p:nvSpPr>
        <p:spPr>
          <a:xfrm>
            <a:off x="3956218" y="3981446"/>
            <a:ext cx="694833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4458C7-AA8C-4544-95E6-63BE4B6077D5}"/>
              </a:ext>
            </a:extLst>
          </p:cNvPr>
          <p:cNvSpPr txBox="1"/>
          <p:nvPr/>
        </p:nvSpPr>
        <p:spPr>
          <a:xfrm>
            <a:off x="2724159" y="5944588"/>
            <a:ext cx="530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list[1] = {2, 3}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8E85588B-B590-4472-A467-BBFB5106CEE3}"/>
                  </a:ext>
                </a:extLst>
              </p14:cNvPr>
              <p14:cNvContentPartPr/>
              <p14:nvPr/>
            </p14:nvContentPartPr>
            <p14:xfrm>
              <a:off x="4014870" y="6131846"/>
              <a:ext cx="146160" cy="36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8E85588B-B590-4472-A467-BBFB5106CE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5848" y="6122846"/>
                <a:ext cx="16384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FAD6E902-33CF-4E6F-824E-77B623374989}"/>
                  </a:ext>
                </a:extLst>
              </p14:cNvPr>
              <p14:cNvContentPartPr/>
              <p14:nvPr/>
            </p14:nvContentPartPr>
            <p14:xfrm>
              <a:off x="3743113" y="6258679"/>
              <a:ext cx="146160" cy="36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FAD6E902-33CF-4E6F-824E-77B6233749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34113" y="6249679"/>
                <a:ext cx="163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타원 49">
            <a:extLst>
              <a:ext uri="{FF2B5EF4-FFF2-40B4-BE49-F238E27FC236}">
                <a16:creationId xmlns:a16="http://schemas.microsoft.com/office/drawing/2014/main" id="{9FFB9CA0-AFB3-4332-997F-B2CE61D7576B}"/>
              </a:ext>
            </a:extLst>
          </p:cNvPr>
          <p:cNvSpPr/>
          <p:nvPr/>
        </p:nvSpPr>
        <p:spPr>
          <a:xfrm>
            <a:off x="4736587" y="5124638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16C97145-1C2C-4B65-80EC-C2204A6B0834}"/>
              </a:ext>
            </a:extLst>
          </p:cNvPr>
          <p:cNvSpPr/>
          <p:nvPr/>
        </p:nvSpPr>
        <p:spPr>
          <a:xfrm>
            <a:off x="3983049" y="5292604"/>
            <a:ext cx="694833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C825DDA4-CED5-49E7-8612-69BEC7D48384}"/>
                  </a:ext>
                </a:extLst>
              </p14:cNvPr>
              <p14:cNvContentPartPr/>
              <p14:nvPr/>
            </p14:nvContentPartPr>
            <p14:xfrm>
              <a:off x="6721357" y="4626099"/>
              <a:ext cx="146160" cy="36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C825DDA4-CED5-49E7-8612-69BEC7D483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12335" y="4617099"/>
                <a:ext cx="163844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73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현 8"/>
          <p:cNvSpPr/>
          <p:nvPr/>
        </p:nvSpPr>
        <p:spPr>
          <a:xfrm rot="20700000">
            <a:off x="5748957" y="-999166"/>
            <a:ext cx="4838215" cy="5031717"/>
          </a:xfrm>
          <a:custGeom>
            <a:avLst/>
            <a:gdLst>
              <a:gd name="connsiteX0" fmla="*/ 4780005 w 5727472"/>
              <a:gd name="connsiteY0" fmla="*/ 4494925 h 5157311"/>
              <a:gd name="connsiteX1" fmla="*/ 1542791 w 5727472"/>
              <a:gd name="connsiteY1" fmla="*/ 4866599 h 5157311"/>
              <a:gd name="connsiteX2" fmla="*/ 118946 w 5727472"/>
              <a:gd name="connsiteY2" fmla="*/ 1843192 h 5157311"/>
              <a:gd name="connsiteX3" fmla="*/ 2863735 w 5727472"/>
              <a:gd name="connsiteY3" fmla="*/ 0 h 5157311"/>
              <a:gd name="connsiteX4" fmla="*/ 4780005 w 5727472"/>
              <a:gd name="connsiteY4" fmla="*/ 4494925 h 5157311"/>
              <a:gd name="connsiteX0" fmla="*/ 4780364 w 4780364"/>
              <a:gd name="connsiteY0" fmla="*/ 4363323 h 5025750"/>
              <a:gd name="connsiteX1" fmla="*/ 1543150 w 4780364"/>
              <a:gd name="connsiteY1" fmla="*/ 4734997 h 5025750"/>
              <a:gd name="connsiteX2" fmla="*/ 119305 w 4780364"/>
              <a:gd name="connsiteY2" fmla="*/ 1711590 h 5025750"/>
              <a:gd name="connsiteX3" fmla="*/ 2858414 w 4780364"/>
              <a:gd name="connsiteY3" fmla="*/ 0 h 5025750"/>
              <a:gd name="connsiteX4" fmla="*/ 4780364 w 4780364"/>
              <a:gd name="connsiteY4" fmla="*/ 4363323 h 5025750"/>
              <a:gd name="connsiteX0" fmla="*/ 4780364 w 4838215"/>
              <a:gd name="connsiteY0" fmla="*/ 4369290 h 5031717"/>
              <a:gd name="connsiteX1" fmla="*/ 1543150 w 4838215"/>
              <a:gd name="connsiteY1" fmla="*/ 4740964 h 5031717"/>
              <a:gd name="connsiteX2" fmla="*/ 119305 w 4838215"/>
              <a:gd name="connsiteY2" fmla="*/ 1717557 h 5031717"/>
              <a:gd name="connsiteX3" fmla="*/ 2858414 w 4838215"/>
              <a:gd name="connsiteY3" fmla="*/ 5967 h 5031717"/>
              <a:gd name="connsiteX4" fmla="*/ 3759697 w 4838215"/>
              <a:gd name="connsiteY4" fmla="*/ 1283434 h 5031717"/>
              <a:gd name="connsiteX5" fmla="*/ 4780364 w 4838215"/>
              <a:gd name="connsiteY5" fmla="*/ 4369290 h 50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8215" h="5031717">
                <a:moveTo>
                  <a:pt x="4780364" y="4369290"/>
                </a:moveTo>
                <a:cubicBezTo>
                  <a:pt x="3892910" y="5088850"/>
                  <a:pt x="2602732" y="5236978"/>
                  <a:pt x="1543150" y="4740964"/>
                </a:cubicBezTo>
                <a:cubicBezTo>
                  <a:pt x="325075" y="4170755"/>
                  <a:pt x="-272247" y="2902394"/>
                  <a:pt x="119305" y="1717557"/>
                </a:cubicBezTo>
                <a:cubicBezTo>
                  <a:pt x="480672" y="624062"/>
                  <a:pt x="1591403" y="5967"/>
                  <a:pt x="2858414" y="5967"/>
                </a:cubicBezTo>
                <a:cubicBezTo>
                  <a:pt x="3403946" y="-67994"/>
                  <a:pt x="3439372" y="556214"/>
                  <a:pt x="3759697" y="1283434"/>
                </a:cubicBezTo>
                <a:cubicBezTo>
                  <a:pt x="4080022" y="2010654"/>
                  <a:pt x="5088588" y="3791428"/>
                  <a:pt x="4780364" y="43692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AutoShape 2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https://www.diygenius.com/wp-content/uploads/2015/02/exercising-while-traveling.jp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7" descr="exercise pictogram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476672"/>
            <a:ext cx="15552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목차</a:t>
            </a:r>
            <a:endParaRPr lang="ko-KR" altLang="en-US" sz="66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675" y="2207413"/>
            <a:ext cx="3260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</a:t>
            </a:r>
            <a:r>
              <a:rPr lang="ko-KR" altLang="en-US" sz="4000" b="1" i="1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개념 및 원리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2658" y="2783477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>
                    <a:lumMod val="8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구현 및 동작 과정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9060" y="3503557"/>
            <a:ext cx="3256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1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DFS </a:t>
            </a:r>
            <a:r>
              <a:rPr lang="ko-KR" altLang="en-US" sz="4000" b="1" i="1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개념 및 원리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1043" y="4079621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>
                    <a:lumMod val="8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구현 및 동작 과정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9060" y="4705980"/>
            <a:ext cx="4132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i="1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백트래킹 개념 및 원리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1043" y="5282044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>
                    <a:lumMod val="85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기본문제 및 심화문제 소개</a:t>
            </a:r>
          </a:p>
        </p:txBody>
      </p:sp>
      <p:pic>
        <p:nvPicPr>
          <p:cNvPr id="17" name="Picture 2" descr="C:\Users\LG\Downloads\Cat-PNG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4628">
            <a:off x="5546115" y="374767"/>
            <a:ext cx="4529153" cy="31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77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5B20BE-9735-40B6-8A2D-6C4B88CD1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935024"/>
            <a:ext cx="6437124" cy="33706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8" y="100705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C5E13A7-0E35-4F00-AC62-485E234D040F}"/>
              </a:ext>
            </a:extLst>
          </p:cNvPr>
          <p:cNvCxnSpPr>
            <a:cxnSpLocks/>
          </p:cNvCxnSpPr>
          <p:nvPr/>
        </p:nvCxnSpPr>
        <p:spPr>
          <a:xfrm>
            <a:off x="5106113" y="4630036"/>
            <a:ext cx="0" cy="50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4A4048-9B59-47D7-B6EE-DDAC619F8640}"/>
              </a:ext>
            </a:extLst>
          </p:cNvPr>
          <p:cNvSpPr txBox="1"/>
          <p:nvPr/>
        </p:nvSpPr>
        <p:spPr>
          <a:xfrm>
            <a:off x="6315027" y="416365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Visited 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1    2    3    4    5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4F67C4-CE45-4EF5-AF78-4B38DDB74E23}"/>
              </a:ext>
            </a:extLst>
          </p:cNvPr>
          <p:cNvSpPr txBox="1"/>
          <p:nvPr/>
        </p:nvSpPr>
        <p:spPr>
          <a:xfrm>
            <a:off x="6346040" y="50747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Output</a:t>
            </a:r>
          </a:p>
          <a:p>
            <a:r>
              <a:rPr lang="en-US" altLang="ko-KR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3 4 1 5</a:t>
            </a:r>
            <a:endParaRPr lang="ko-KR" altLang="en-US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A9C47-640F-45A6-B49C-060D1EB7E343}"/>
              </a:ext>
            </a:extLst>
          </p:cNvPr>
          <p:cNvSpPr txBox="1"/>
          <p:nvPr/>
        </p:nvSpPr>
        <p:spPr>
          <a:xfrm>
            <a:off x="6325859" y="3394597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Queue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</a:p>
          <a:p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CAFD71E-CAE4-4E76-B924-054369083680}"/>
              </a:ext>
            </a:extLst>
          </p:cNvPr>
          <p:cNvSpPr/>
          <p:nvPr/>
        </p:nvSpPr>
        <p:spPr>
          <a:xfrm>
            <a:off x="1416019" y="4492501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ED227754-071E-400C-BAA9-3C42922B710D}"/>
                  </a:ext>
                </a:extLst>
              </p14:cNvPr>
              <p14:cNvContentPartPr/>
              <p14:nvPr/>
            </p14:nvContentPartPr>
            <p14:xfrm>
              <a:off x="7082797" y="4629676"/>
              <a:ext cx="146160" cy="3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ED227754-071E-400C-BAA9-3C42922B71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3775" y="462067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1EC1F84-F2A8-474A-842D-4137A6D9A6FD}"/>
              </a:ext>
            </a:extLst>
          </p:cNvPr>
          <p:cNvSpPr/>
          <p:nvPr/>
        </p:nvSpPr>
        <p:spPr>
          <a:xfrm rot="20384461">
            <a:off x="2202428" y="4277699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0EA3107-28E0-4C74-8083-D296FC07A5E6}"/>
              </a:ext>
            </a:extLst>
          </p:cNvPr>
          <p:cNvSpPr/>
          <p:nvPr/>
        </p:nvSpPr>
        <p:spPr>
          <a:xfrm rot="1424133">
            <a:off x="2197093" y="5038028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E54C2CE-EC5F-41BB-9CF0-6A289F9D3785}"/>
                  </a:ext>
                </a:extLst>
              </p14:cNvPr>
              <p14:cNvContentPartPr/>
              <p14:nvPr/>
            </p14:nvContentPartPr>
            <p14:xfrm>
              <a:off x="7407025" y="4629676"/>
              <a:ext cx="146160" cy="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E54C2CE-EC5F-41BB-9CF0-6A289F9D37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98003" y="4620676"/>
                <a:ext cx="16384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A7AF91A-F81A-4E54-B199-404D869948AB}"/>
                  </a:ext>
                </a:extLst>
              </p14:cNvPr>
              <p14:cNvContentPartPr/>
              <p14:nvPr/>
            </p14:nvContentPartPr>
            <p14:xfrm>
              <a:off x="6368283" y="4629316"/>
              <a:ext cx="1461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A7AF91A-F81A-4E54-B199-404D869948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59261" y="462031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50CB55EA-890C-4856-B6B0-42ABD2E5DF5D}"/>
              </a:ext>
            </a:extLst>
          </p:cNvPr>
          <p:cNvSpPr/>
          <p:nvPr/>
        </p:nvSpPr>
        <p:spPr>
          <a:xfrm>
            <a:off x="3066256" y="383115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B215251-EB3A-481C-839A-14946AF9B639}"/>
              </a:ext>
            </a:extLst>
          </p:cNvPr>
          <p:cNvSpPr/>
          <p:nvPr/>
        </p:nvSpPr>
        <p:spPr>
          <a:xfrm>
            <a:off x="3055865" y="5110304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264964A-940D-4E79-A5D6-6AAE98AB6195}"/>
                  </a:ext>
                </a:extLst>
              </p14:cNvPr>
              <p14:cNvContentPartPr/>
              <p14:nvPr/>
            </p14:nvContentPartPr>
            <p14:xfrm>
              <a:off x="-846620" y="42604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264964A-940D-4E79-A5D6-6AAE98AB61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855260" y="42518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4CE2811-CB8D-490F-865C-24E042CE7A54}"/>
                  </a:ext>
                </a:extLst>
              </p14:cNvPr>
              <p14:cNvContentPartPr/>
              <p14:nvPr/>
            </p14:nvContentPartPr>
            <p14:xfrm>
              <a:off x="10456660" y="4108534"/>
              <a:ext cx="40320" cy="64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4CE2811-CB8D-490F-865C-24E042CE7A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8020" y="4099534"/>
                <a:ext cx="57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E0E63DB-3D0B-4AA3-8ACA-D61D230C2D96}"/>
                  </a:ext>
                </a:extLst>
              </p14:cNvPr>
              <p14:cNvContentPartPr/>
              <p14:nvPr/>
            </p14:nvContentPartPr>
            <p14:xfrm>
              <a:off x="10223380" y="2986070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E0E63DB-3D0B-4AA3-8ACA-D61D230C2D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14380" y="29774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549BC32-75F0-4240-8774-25B3E511A815}"/>
                  </a:ext>
                </a:extLst>
              </p14:cNvPr>
              <p14:cNvContentPartPr/>
              <p14:nvPr/>
            </p14:nvContentPartPr>
            <p14:xfrm>
              <a:off x="8190100" y="2528870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549BC32-75F0-4240-8774-25B3E511A8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1460" y="25198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E2A6A4EA-27BE-4DE5-BCED-09F41CD94BC2}"/>
                  </a:ext>
                </a:extLst>
              </p14:cNvPr>
              <p14:cNvContentPartPr/>
              <p14:nvPr/>
            </p14:nvContentPartPr>
            <p14:xfrm>
              <a:off x="7724231" y="4629316"/>
              <a:ext cx="146160" cy="36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E2A6A4EA-27BE-4DE5-BCED-09F41CD94B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5209" y="462031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타원 46">
            <a:extLst>
              <a:ext uri="{FF2B5EF4-FFF2-40B4-BE49-F238E27FC236}">
                <a16:creationId xmlns:a16="http://schemas.microsoft.com/office/drawing/2014/main" id="{C4298E2A-E78A-4681-80E6-78556219A4FB}"/>
              </a:ext>
            </a:extLst>
          </p:cNvPr>
          <p:cNvSpPr/>
          <p:nvPr/>
        </p:nvSpPr>
        <p:spPr>
          <a:xfrm>
            <a:off x="4724555" y="3830421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B419A46F-98C3-4EC5-B0D1-FF8A67358E80}"/>
              </a:ext>
            </a:extLst>
          </p:cNvPr>
          <p:cNvSpPr/>
          <p:nvPr/>
        </p:nvSpPr>
        <p:spPr>
          <a:xfrm>
            <a:off x="3956218" y="3981446"/>
            <a:ext cx="694833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8E85588B-B590-4472-A467-BBFB5106CEE3}"/>
                  </a:ext>
                </a:extLst>
              </p14:cNvPr>
              <p14:cNvContentPartPr/>
              <p14:nvPr/>
            </p14:nvContentPartPr>
            <p14:xfrm>
              <a:off x="5719209" y="3613066"/>
              <a:ext cx="146160" cy="36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8E85588B-B590-4472-A467-BBFB5106CE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10187" y="3604066"/>
                <a:ext cx="16384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FAD6E902-33CF-4E6F-824E-77B623374989}"/>
                  </a:ext>
                </a:extLst>
              </p14:cNvPr>
              <p14:cNvContentPartPr/>
              <p14:nvPr/>
            </p14:nvContentPartPr>
            <p14:xfrm>
              <a:off x="5455595" y="3609646"/>
              <a:ext cx="146160" cy="36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FAD6E902-33CF-4E6F-824E-77B6233749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46595" y="3600646"/>
                <a:ext cx="1638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타원 49">
            <a:extLst>
              <a:ext uri="{FF2B5EF4-FFF2-40B4-BE49-F238E27FC236}">
                <a16:creationId xmlns:a16="http://schemas.microsoft.com/office/drawing/2014/main" id="{9FFB9CA0-AFB3-4332-997F-B2CE61D7576B}"/>
              </a:ext>
            </a:extLst>
          </p:cNvPr>
          <p:cNvSpPr/>
          <p:nvPr/>
        </p:nvSpPr>
        <p:spPr>
          <a:xfrm>
            <a:off x="4736587" y="5124638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16C97145-1C2C-4B65-80EC-C2204A6B0834}"/>
              </a:ext>
            </a:extLst>
          </p:cNvPr>
          <p:cNvSpPr/>
          <p:nvPr/>
        </p:nvSpPr>
        <p:spPr>
          <a:xfrm>
            <a:off x="3983049" y="5292604"/>
            <a:ext cx="694833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C825DDA4-CED5-49E7-8612-69BEC7D48384}"/>
                  </a:ext>
                </a:extLst>
              </p14:cNvPr>
              <p14:cNvContentPartPr/>
              <p14:nvPr/>
            </p14:nvContentPartPr>
            <p14:xfrm>
              <a:off x="6721357" y="4626099"/>
              <a:ext cx="146160" cy="36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C825DDA4-CED5-49E7-8612-69BEC7D483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12335" y="4617099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330BEF4C-C59E-4E5B-B80A-394E235EFCBB}"/>
              </a:ext>
            </a:extLst>
          </p:cNvPr>
          <p:cNvSpPr txBox="1"/>
          <p:nvPr/>
        </p:nvSpPr>
        <p:spPr>
          <a:xfrm>
            <a:off x="4429152" y="3425340"/>
            <a:ext cx="530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list[5] = {4, 2}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12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5B20BE-9735-40B6-8A2D-6C4B88CD1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935024"/>
            <a:ext cx="6437124" cy="33706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8" y="100705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84A4048-9B59-47D7-B6EE-DDAC619F8640}"/>
              </a:ext>
            </a:extLst>
          </p:cNvPr>
          <p:cNvSpPr txBox="1"/>
          <p:nvPr/>
        </p:nvSpPr>
        <p:spPr>
          <a:xfrm>
            <a:off x="6315027" y="416365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Visited </a:t>
            </a:r>
          </a:p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1    2    3    4    5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4F67C4-CE45-4EF5-AF78-4B38DDB74E23}"/>
              </a:ext>
            </a:extLst>
          </p:cNvPr>
          <p:cNvSpPr txBox="1"/>
          <p:nvPr/>
        </p:nvSpPr>
        <p:spPr>
          <a:xfrm>
            <a:off x="6346040" y="5074762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Output</a:t>
            </a:r>
          </a:p>
          <a:p>
            <a:r>
              <a:rPr lang="en-US" altLang="ko-KR" dirty="0">
                <a:solidFill>
                  <a:srgbClr val="FF00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3 4 1 5 2</a:t>
            </a:r>
            <a:endParaRPr lang="ko-KR" altLang="en-US" dirty="0">
              <a:solidFill>
                <a:srgbClr val="FF00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A9C47-640F-45A6-B49C-060D1EB7E343}"/>
              </a:ext>
            </a:extLst>
          </p:cNvPr>
          <p:cNvSpPr txBox="1"/>
          <p:nvPr/>
        </p:nvSpPr>
        <p:spPr>
          <a:xfrm>
            <a:off x="6325859" y="3394597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Queue</a:t>
            </a:r>
          </a:p>
          <a:p>
            <a:endParaRPr lang="en-US" altLang="ko-KR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CAFD71E-CAE4-4E76-B924-054369083680}"/>
              </a:ext>
            </a:extLst>
          </p:cNvPr>
          <p:cNvSpPr/>
          <p:nvPr/>
        </p:nvSpPr>
        <p:spPr>
          <a:xfrm>
            <a:off x="1416019" y="4492501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ED227754-071E-400C-BAA9-3C42922B710D}"/>
                  </a:ext>
                </a:extLst>
              </p14:cNvPr>
              <p14:cNvContentPartPr/>
              <p14:nvPr/>
            </p14:nvContentPartPr>
            <p14:xfrm>
              <a:off x="7082797" y="4629676"/>
              <a:ext cx="146160" cy="3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ED227754-071E-400C-BAA9-3C42922B71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3775" y="462067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1EC1F84-F2A8-474A-842D-4137A6D9A6FD}"/>
              </a:ext>
            </a:extLst>
          </p:cNvPr>
          <p:cNvSpPr/>
          <p:nvPr/>
        </p:nvSpPr>
        <p:spPr>
          <a:xfrm rot="20384461">
            <a:off x="2202428" y="4277699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0EA3107-28E0-4C74-8083-D296FC07A5E6}"/>
              </a:ext>
            </a:extLst>
          </p:cNvPr>
          <p:cNvSpPr/>
          <p:nvPr/>
        </p:nvSpPr>
        <p:spPr>
          <a:xfrm rot="1424133">
            <a:off x="2197093" y="5038028"/>
            <a:ext cx="852770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E54C2CE-EC5F-41BB-9CF0-6A289F9D3785}"/>
                  </a:ext>
                </a:extLst>
              </p14:cNvPr>
              <p14:cNvContentPartPr/>
              <p14:nvPr/>
            </p14:nvContentPartPr>
            <p14:xfrm>
              <a:off x="7407025" y="4629676"/>
              <a:ext cx="146160" cy="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E54C2CE-EC5F-41BB-9CF0-6A289F9D37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98003" y="4620676"/>
                <a:ext cx="16384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A7AF91A-F81A-4E54-B199-404D869948AB}"/>
                  </a:ext>
                </a:extLst>
              </p14:cNvPr>
              <p14:cNvContentPartPr/>
              <p14:nvPr/>
            </p14:nvContentPartPr>
            <p14:xfrm>
              <a:off x="6368283" y="4629316"/>
              <a:ext cx="1461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A7AF91A-F81A-4E54-B199-404D869948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59261" y="462031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50CB55EA-890C-4856-B6B0-42ABD2E5DF5D}"/>
              </a:ext>
            </a:extLst>
          </p:cNvPr>
          <p:cNvSpPr/>
          <p:nvPr/>
        </p:nvSpPr>
        <p:spPr>
          <a:xfrm>
            <a:off x="3066256" y="3831155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4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B215251-EB3A-481C-839A-14946AF9B639}"/>
              </a:ext>
            </a:extLst>
          </p:cNvPr>
          <p:cNvSpPr/>
          <p:nvPr/>
        </p:nvSpPr>
        <p:spPr>
          <a:xfrm>
            <a:off x="3055865" y="5110304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264964A-940D-4E79-A5D6-6AAE98AB6195}"/>
                  </a:ext>
                </a:extLst>
              </p14:cNvPr>
              <p14:cNvContentPartPr/>
              <p14:nvPr/>
            </p14:nvContentPartPr>
            <p14:xfrm>
              <a:off x="-846620" y="4260454"/>
              <a:ext cx="36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264964A-940D-4E79-A5D6-6AAE98AB61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855260" y="42518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4CE2811-CB8D-490F-865C-24E042CE7A54}"/>
                  </a:ext>
                </a:extLst>
              </p14:cNvPr>
              <p14:cNvContentPartPr/>
              <p14:nvPr/>
            </p14:nvContentPartPr>
            <p14:xfrm>
              <a:off x="10456660" y="4108534"/>
              <a:ext cx="40320" cy="64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4CE2811-CB8D-490F-865C-24E042CE7A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8020" y="4099534"/>
                <a:ext cx="57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E0E63DB-3D0B-4AA3-8ACA-D61D230C2D96}"/>
                  </a:ext>
                </a:extLst>
              </p14:cNvPr>
              <p14:cNvContentPartPr/>
              <p14:nvPr/>
            </p14:nvContentPartPr>
            <p14:xfrm>
              <a:off x="10223380" y="2986070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E0E63DB-3D0B-4AA3-8ACA-D61D230C2D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14380" y="29774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549BC32-75F0-4240-8774-25B3E511A815}"/>
                  </a:ext>
                </a:extLst>
              </p14:cNvPr>
              <p14:cNvContentPartPr/>
              <p14:nvPr/>
            </p14:nvContentPartPr>
            <p14:xfrm>
              <a:off x="8190100" y="2528870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549BC32-75F0-4240-8774-25B3E511A8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1460" y="25198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E2A6A4EA-27BE-4DE5-BCED-09F41CD94BC2}"/>
                  </a:ext>
                </a:extLst>
              </p14:cNvPr>
              <p14:cNvContentPartPr/>
              <p14:nvPr/>
            </p14:nvContentPartPr>
            <p14:xfrm>
              <a:off x="7724231" y="4629316"/>
              <a:ext cx="146160" cy="36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E2A6A4EA-27BE-4DE5-BCED-09F41CD94B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5209" y="4620316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타원 46">
            <a:extLst>
              <a:ext uri="{FF2B5EF4-FFF2-40B4-BE49-F238E27FC236}">
                <a16:creationId xmlns:a16="http://schemas.microsoft.com/office/drawing/2014/main" id="{C4298E2A-E78A-4681-80E6-78556219A4FB}"/>
              </a:ext>
            </a:extLst>
          </p:cNvPr>
          <p:cNvSpPr/>
          <p:nvPr/>
        </p:nvSpPr>
        <p:spPr>
          <a:xfrm>
            <a:off x="4724555" y="3830421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5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B419A46F-98C3-4EC5-B0D1-FF8A67358E80}"/>
              </a:ext>
            </a:extLst>
          </p:cNvPr>
          <p:cNvSpPr/>
          <p:nvPr/>
        </p:nvSpPr>
        <p:spPr>
          <a:xfrm>
            <a:off x="3956218" y="3981446"/>
            <a:ext cx="694833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FFB9CA0-AFB3-4332-997F-B2CE61D7576B}"/>
              </a:ext>
            </a:extLst>
          </p:cNvPr>
          <p:cNvSpPr/>
          <p:nvPr/>
        </p:nvSpPr>
        <p:spPr>
          <a:xfrm>
            <a:off x="4736587" y="5124638"/>
            <a:ext cx="792088" cy="79088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endParaRPr lang="ko-KR" altLang="en-US" sz="48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16C97145-1C2C-4B65-80EC-C2204A6B0834}"/>
              </a:ext>
            </a:extLst>
          </p:cNvPr>
          <p:cNvSpPr/>
          <p:nvPr/>
        </p:nvSpPr>
        <p:spPr>
          <a:xfrm>
            <a:off x="3983049" y="5292604"/>
            <a:ext cx="694833" cy="47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C825DDA4-CED5-49E7-8612-69BEC7D48384}"/>
                  </a:ext>
                </a:extLst>
              </p14:cNvPr>
              <p14:cNvContentPartPr/>
              <p14:nvPr/>
            </p14:nvContentPartPr>
            <p14:xfrm>
              <a:off x="6721357" y="4626099"/>
              <a:ext cx="146160" cy="36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C825DDA4-CED5-49E7-8612-69BEC7D483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12335" y="4617099"/>
                <a:ext cx="163844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A393905-C281-4AAD-A293-1B07A48D8588}"/>
              </a:ext>
            </a:extLst>
          </p:cNvPr>
          <p:cNvSpPr txBox="1"/>
          <p:nvPr/>
        </p:nvSpPr>
        <p:spPr>
          <a:xfrm>
            <a:off x="4409042" y="5958658"/>
            <a:ext cx="530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list[2] = {5, 1}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FF8DAF28-A07D-4CBB-BB02-5EF985A42385}"/>
                  </a:ext>
                </a:extLst>
              </p14:cNvPr>
              <p14:cNvContentPartPr/>
              <p14:nvPr/>
            </p14:nvContentPartPr>
            <p14:xfrm>
              <a:off x="5719209" y="6152724"/>
              <a:ext cx="146160" cy="36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FF8DAF28-A07D-4CBB-BB02-5EF985A423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10187" y="6143724"/>
                <a:ext cx="163844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CC8F3627-9B03-4737-A376-522BE5DF1B88}"/>
                  </a:ext>
                </a:extLst>
              </p14:cNvPr>
              <p14:cNvContentPartPr/>
              <p14:nvPr/>
            </p14:nvContentPartPr>
            <p14:xfrm>
              <a:off x="5455595" y="6149304"/>
              <a:ext cx="146160" cy="36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CC8F3627-9B03-4737-A376-522BE5DF1B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46595" y="6140304"/>
                <a:ext cx="1638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6805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백트래킹</a:t>
            </a: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3D613091-6AA4-4B79-B374-5C98BA641E4F}"/>
                  </a:ext>
                </a:extLst>
              </p14:cNvPr>
              <p14:cNvContentPartPr/>
              <p14:nvPr/>
            </p14:nvContentPartPr>
            <p14:xfrm>
              <a:off x="3638346" y="282411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D613091-6AA4-4B79-B374-5C98BA641E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9346" y="27341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3B6C7D7-6894-42D8-BE23-C9121161F6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9" y="1113928"/>
            <a:ext cx="7007103" cy="51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백트래킹</a:t>
            </a: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3D613091-6AA4-4B79-B374-5C98BA641E4F}"/>
                  </a:ext>
                </a:extLst>
              </p14:cNvPr>
              <p14:cNvContentPartPr/>
              <p14:nvPr/>
            </p14:nvContentPartPr>
            <p14:xfrm>
              <a:off x="3638346" y="282411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D613091-6AA4-4B79-B374-5C98BA641E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9346" y="27341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65D67A9-00DD-4B66-80D4-991DDF5FA9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6" y="1171970"/>
            <a:ext cx="7523968" cy="47813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4AE6821-5A3B-49BD-999D-E8758E7CABB3}"/>
                  </a:ext>
                </a:extLst>
              </p14:cNvPr>
              <p14:cNvContentPartPr/>
              <p14:nvPr/>
            </p14:nvContentPartPr>
            <p14:xfrm>
              <a:off x="-541440" y="2925660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4AE6821-5A3B-49BD-999D-E8758E7CAB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550440" y="2917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611ACBA-6F7A-44BA-818F-AC07B2BD2F65}"/>
                  </a:ext>
                </a:extLst>
              </p14:cNvPr>
              <p14:cNvContentPartPr/>
              <p14:nvPr/>
            </p14:nvContentPartPr>
            <p14:xfrm>
              <a:off x="3200040" y="3820980"/>
              <a:ext cx="293580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611ACBA-6F7A-44BA-818F-AC07B2BD2F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91040" y="3812340"/>
                <a:ext cx="2953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7212677-AB79-4C73-B5DF-C6849AD0808E}"/>
                  </a:ext>
                </a:extLst>
              </p14:cNvPr>
              <p14:cNvContentPartPr/>
              <p14:nvPr/>
            </p14:nvContentPartPr>
            <p14:xfrm>
              <a:off x="9608400" y="2819100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7212677-AB79-4C73-B5DF-C6849AD080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99760" y="28104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B940362-C6E2-4C89-8B52-A563A91EBD28}"/>
                  </a:ext>
                </a:extLst>
              </p14:cNvPr>
              <p14:cNvContentPartPr/>
              <p14:nvPr/>
            </p14:nvContentPartPr>
            <p14:xfrm>
              <a:off x="10103760" y="3779220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B940362-C6E2-4C89-8B52-A563A91EBD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95120" y="37705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A2D05F6-B2DF-494F-BCE3-C7FFCAFB7770}"/>
                  </a:ext>
                </a:extLst>
              </p14:cNvPr>
              <p14:cNvContentPartPr/>
              <p14:nvPr/>
            </p14:nvContentPartPr>
            <p14:xfrm>
              <a:off x="-274680" y="5089860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A2D05F6-B2DF-494F-BCE3-C7FFCAFB77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83680" y="50808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768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모니터, 텔레비전, 화면이(가) 표시된 사진&#10;&#10;자동 생성된 설명">
            <a:extLst>
              <a:ext uri="{FF2B5EF4-FFF2-40B4-BE49-F238E27FC236}">
                <a16:creationId xmlns:a16="http://schemas.microsoft.com/office/drawing/2014/main" id="{CF269A00-004A-4C19-BCB3-16ACE402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0" y="1561839"/>
            <a:ext cx="7525800" cy="37343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8" y="100705"/>
            <a:ext cx="235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백트래킹</a:t>
            </a: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3D613091-6AA4-4B79-B374-5C98BA641E4F}"/>
                  </a:ext>
                </a:extLst>
              </p14:cNvPr>
              <p14:cNvContentPartPr/>
              <p14:nvPr/>
            </p14:nvContentPartPr>
            <p14:xfrm>
              <a:off x="3638346" y="282411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D613091-6AA4-4B79-B374-5C98BA641E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9346" y="2734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611ACBA-6F7A-44BA-818F-AC07B2BD2F65}"/>
                  </a:ext>
                </a:extLst>
              </p14:cNvPr>
              <p14:cNvContentPartPr/>
              <p14:nvPr/>
            </p14:nvContentPartPr>
            <p14:xfrm>
              <a:off x="1115616" y="1988840"/>
              <a:ext cx="3312368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611ACBA-6F7A-44BA-818F-AC07B2BD2F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6615" y="1980200"/>
                <a:ext cx="333001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7212677-AB79-4C73-B5DF-C6849AD0808E}"/>
                  </a:ext>
                </a:extLst>
              </p14:cNvPr>
              <p14:cNvContentPartPr/>
              <p14:nvPr/>
            </p14:nvContentPartPr>
            <p14:xfrm>
              <a:off x="9608400" y="2819100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7212677-AB79-4C73-B5DF-C6849AD080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99760" y="28104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B940362-C6E2-4C89-8B52-A563A91EBD28}"/>
                  </a:ext>
                </a:extLst>
              </p14:cNvPr>
              <p14:cNvContentPartPr/>
              <p14:nvPr/>
            </p14:nvContentPartPr>
            <p14:xfrm>
              <a:off x="10103760" y="3779220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B940362-C6E2-4C89-8B52-A563A91EBD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95120" y="37705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2662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 flipH="1">
            <a:off x="827584" y="3118430"/>
            <a:ext cx="6840760" cy="885722"/>
          </a:xfrm>
          <a:prstGeom prst="line">
            <a:avLst/>
          </a:prstGeom>
          <a:ln w="34925" cmpd="sng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1154312">
            <a:off x="1800012" y="2632889"/>
            <a:ext cx="5567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기본</a:t>
            </a:r>
            <a:r>
              <a:rPr lang="en-US" altLang="ko-KR" sz="54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&amp;</a:t>
            </a:r>
            <a:r>
              <a:rPr lang="ko-KR" altLang="en-US" sz="54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심화문제</a:t>
            </a:r>
          </a:p>
        </p:txBody>
      </p:sp>
      <p:pic>
        <p:nvPicPr>
          <p:cNvPr id="5123" name="Picture 3" descr="C:\Users\LG\Downloads\1496217563_cat_wal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79" y="2226669"/>
            <a:ext cx="1459781" cy="145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752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8520" y="192832"/>
            <a:ext cx="6552728" cy="1143000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기본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&amp;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심화 문제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9218" name="Picture 2" descr="C:\Users\LG\Downloads\1496217564_cat_s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88" y="11663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931DCD9-BBB9-4395-A566-C3ED6B311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23634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70FE583-8A87-4D4F-8D2D-8DAED6F047CF}"/>
                  </a:ext>
                </a:extLst>
              </p14:cNvPr>
              <p14:cNvContentPartPr/>
              <p14:nvPr/>
            </p14:nvContentPartPr>
            <p14:xfrm>
              <a:off x="151920" y="3257100"/>
              <a:ext cx="890712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70FE583-8A87-4D4F-8D2D-8DAED6F04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280" y="3248460"/>
                <a:ext cx="89247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75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LG\Downloads\1496217559_cat_hung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18" y="2220591"/>
            <a:ext cx="858043" cy="85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at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Picture 3" descr="C:\Users\LG\Downloads\1496217577_cat_dru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55" y="2248007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9927" y="2708920"/>
            <a:ext cx="10038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accent6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T</a:t>
            </a:r>
            <a:endParaRPr lang="ko-KR" altLang="en-US" sz="13800" b="1" dirty="0">
              <a:solidFill>
                <a:schemeClr val="accent6">
                  <a:lumMod val="7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3090007"/>
            <a:ext cx="11560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H</a:t>
            </a:r>
            <a:endParaRPr lang="ko-KR" altLang="en-US" sz="13800" b="1" dirty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2052" name="Picture 4" descr="C:\Users\LG\Downloads\1496217566_cat_pur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162" y="481686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58121" y="2819893"/>
            <a:ext cx="114005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accent2">
                    <a:lumMod val="7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A</a:t>
            </a:r>
            <a:endParaRPr lang="ko-KR" altLang="en-US" sz="13800" b="1" dirty="0">
              <a:solidFill>
                <a:schemeClr val="accent2">
                  <a:lumMod val="7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7703" y="2493963"/>
            <a:ext cx="12394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N</a:t>
            </a:r>
            <a:endParaRPr lang="ko-KR" altLang="en-US" sz="13800" b="1" dirty="0">
              <a:solidFill>
                <a:schemeClr val="tx1">
                  <a:lumMod val="95000"/>
                  <a:lumOff val="5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2054" name="Picture 6" descr="C:\Users\LG\Downloads\1496217602_cat_moustach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80" y="1919806"/>
            <a:ext cx="900087" cy="90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547145" y="2369849"/>
            <a:ext cx="114486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K</a:t>
            </a:r>
            <a:endParaRPr lang="ko-KR" altLang="en-US" sz="13800" b="1" dirty="0">
              <a:solidFill>
                <a:schemeClr val="bg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2055" name="Picture 7" descr="C:\Users\LG\Downloads\1496217572_cat_ey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53923">
            <a:off x="6232691" y="3358811"/>
            <a:ext cx="702632" cy="7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77907" y="2581160"/>
            <a:ext cx="101502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S</a:t>
            </a:r>
            <a:endParaRPr lang="ko-KR" altLang="en-US" sz="13800" b="1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pic>
        <p:nvPicPr>
          <p:cNvPr id="2056" name="Picture 8" descr="C:\Users\LG\Downloads\1496217600_cat_hiss.pn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6584007" y="1987962"/>
            <a:ext cx="1219200" cy="10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03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1181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12BF06AD-5E84-49FF-81C1-614ED7FB7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84" y="1485629"/>
            <a:ext cx="7211431" cy="3886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0380A30-2E11-45C9-A3EB-6E18C0D8B61B}"/>
                  </a:ext>
                </a:extLst>
              </p14:cNvPr>
              <p14:cNvContentPartPr/>
              <p14:nvPr/>
            </p14:nvContentPartPr>
            <p14:xfrm>
              <a:off x="2846706" y="3159171"/>
              <a:ext cx="163008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0380A30-2E11-45C9-A3EB-6E18C0D8B6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7706" y="3150171"/>
                <a:ext cx="1647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3D613091-6AA4-4B79-B374-5C98BA641E4F}"/>
                  </a:ext>
                </a:extLst>
              </p14:cNvPr>
              <p14:cNvContentPartPr/>
              <p14:nvPr/>
            </p14:nvContentPartPr>
            <p14:xfrm>
              <a:off x="3638346" y="282411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D613091-6AA4-4B79-B374-5C98BA641E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9346" y="2734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B4715D8-4648-4D3F-A5BF-581B2A5340E7}"/>
                  </a:ext>
                </a:extLst>
              </p14:cNvPr>
              <p14:cNvContentPartPr/>
              <p14:nvPr/>
            </p14:nvContentPartPr>
            <p14:xfrm>
              <a:off x="3610266" y="3658491"/>
              <a:ext cx="81000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B4715D8-4648-4D3F-A5BF-581B2A5340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1266" y="3649851"/>
                <a:ext cx="827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0C7EB50-0E9E-4039-9505-6089D8604702}"/>
                  </a:ext>
                </a:extLst>
              </p14:cNvPr>
              <p14:cNvContentPartPr/>
              <p14:nvPr/>
            </p14:nvContentPartPr>
            <p14:xfrm>
              <a:off x="3619492" y="3903651"/>
              <a:ext cx="66060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0C7EB50-0E9E-4039-9505-6089D86047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10852" y="3895011"/>
                <a:ext cx="6782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09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1181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322E3CFB-D458-4DD3-A2E3-C65F02EAC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3" y="1866682"/>
            <a:ext cx="7154273" cy="3124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D9555F9-F359-49E0-94D0-50AF14500D7A}"/>
                  </a:ext>
                </a:extLst>
              </p14:cNvPr>
              <p14:cNvContentPartPr/>
              <p14:nvPr/>
            </p14:nvContentPartPr>
            <p14:xfrm>
              <a:off x="5712268" y="3290931"/>
              <a:ext cx="224244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D9555F9-F359-49E0-94D0-50AF14500D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628" y="3282291"/>
                <a:ext cx="2260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5AEA08A-E74C-4353-80DC-EE1C146D0C51}"/>
                  </a:ext>
                </a:extLst>
              </p14:cNvPr>
              <p14:cNvContentPartPr/>
              <p14:nvPr/>
            </p14:nvContentPartPr>
            <p14:xfrm>
              <a:off x="1460668" y="3507651"/>
              <a:ext cx="144180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5AEA08A-E74C-4353-80DC-EE1C146D0C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2028" y="3499011"/>
                <a:ext cx="145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18D756-163D-4AA8-8A8B-BEFB2703AC66}"/>
                  </a:ext>
                </a:extLst>
              </p14:cNvPr>
              <p14:cNvContentPartPr/>
              <p14:nvPr/>
            </p14:nvContentPartPr>
            <p14:xfrm>
              <a:off x="3450028" y="3743451"/>
              <a:ext cx="192600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18D756-163D-4AA8-8A8B-BEFB2703AC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1028" y="3734811"/>
                <a:ext cx="194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DCE549A-47DF-4D14-8D61-2035AE1D6A79}"/>
                  </a:ext>
                </a:extLst>
              </p14:cNvPr>
              <p14:cNvContentPartPr/>
              <p14:nvPr/>
            </p14:nvContentPartPr>
            <p14:xfrm>
              <a:off x="5919628" y="4026411"/>
              <a:ext cx="160164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DCE549A-47DF-4D14-8D61-2035AE1D6A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10988" y="4017411"/>
                <a:ext cx="1619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4EAAF7B-3E03-4B0F-B61E-00B7E93E1C01}"/>
                  </a:ext>
                </a:extLst>
              </p14:cNvPr>
              <p14:cNvContentPartPr/>
              <p14:nvPr/>
            </p14:nvContentPartPr>
            <p14:xfrm>
              <a:off x="1517548" y="4789971"/>
              <a:ext cx="243324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4EAAF7B-3E03-4B0F-B61E-00B7E93E1C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8548" y="4780971"/>
                <a:ext cx="245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94F306F-FDC7-45AB-9835-CA71E755A989}"/>
                  </a:ext>
                </a:extLst>
              </p14:cNvPr>
              <p14:cNvContentPartPr/>
              <p14:nvPr/>
            </p14:nvContentPartPr>
            <p14:xfrm>
              <a:off x="3459028" y="1913571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94F306F-FDC7-45AB-9835-CA71E755A9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0388" y="190457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10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1181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424410C-436B-4B5F-902E-98C633911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2185422"/>
            <a:ext cx="6973273" cy="16004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A81B876-5304-4803-BECA-DF710EC12612}"/>
                  </a:ext>
                </a:extLst>
              </p14:cNvPr>
              <p14:cNvContentPartPr/>
              <p14:nvPr/>
            </p14:nvContentPartPr>
            <p14:xfrm>
              <a:off x="3478108" y="2885571"/>
              <a:ext cx="6022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A81B876-5304-4803-BECA-DF710EC126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9108" y="2876931"/>
                <a:ext cx="619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2CA264F-C1AE-4BF0-B8EC-28821FD023CC}"/>
                  </a:ext>
                </a:extLst>
              </p14:cNvPr>
              <p14:cNvContentPartPr/>
              <p14:nvPr/>
            </p14:nvContentPartPr>
            <p14:xfrm>
              <a:off x="3365068" y="3149451"/>
              <a:ext cx="5554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2CA264F-C1AE-4BF0-B8EC-28821FD023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6428" y="3140811"/>
                <a:ext cx="573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A9921B0-743B-4FD1-A15F-C817147C6142}"/>
                  </a:ext>
                </a:extLst>
              </p14:cNvPr>
              <p14:cNvContentPartPr/>
              <p14:nvPr/>
            </p14:nvContentPartPr>
            <p14:xfrm>
              <a:off x="6702268" y="3403971"/>
              <a:ext cx="8323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A9921B0-743B-4FD1-A15F-C817147C61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93268" y="3395331"/>
                <a:ext cx="849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D540059-0DAA-4ADF-B5CE-540515B72B1A}"/>
                  </a:ext>
                </a:extLst>
              </p14:cNvPr>
              <p14:cNvContentPartPr/>
              <p14:nvPr/>
            </p14:nvContentPartPr>
            <p14:xfrm>
              <a:off x="1498468" y="3639771"/>
              <a:ext cx="495180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D540059-0DAA-4ADF-B5CE-540515B72B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89828" y="3631131"/>
                <a:ext cx="496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48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1175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89521556-7BBD-4762-AF2F-F82A2CC87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8" y="1757129"/>
            <a:ext cx="7049484" cy="3343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1B5E11E-6593-403F-93B4-9F50EA4C7DA8}"/>
                  </a:ext>
                </a:extLst>
              </p14:cNvPr>
              <p14:cNvContentPartPr/>
              <p14:nvPr/>
            </p14:nvContentPartPr>
            <p14:xfrm>
              <a:off x="3525268" y="4177251"/>
              <a:ext cx="10929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1B5E11E-6593-403F-93B4-9F50EA4C7D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16268" y="4168251"/>
                <a:ext cx="1110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58EC578-42DA-4343-8508-2E5D846B0AAB}"/>
                  </a:ext>
                </a:extLst>
              </p14:cNvPr>
              <p14:cNvContentPartPr/>
              <p14:nvPr/>
            </p14:nvContentPartPr>
            <p14:xfrm>
              <a:off x="2479108" y="4441131"/>
              <a:ext cx="234648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58EC578-42DA-4343-8508-2E5D846B0A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0108" y="4432131"/>
                <a:ext cx="236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AAB2765-F0E7-4657-A0F4-3CFB26BDC1A2}"/>
                  </a:ext>
                </a:extLst>
              </p14:cNvPr>
              <p14:cNvContentPartPr/>
              <p14:nvPr/>
            </p14:nvContentPartPr>
            <p14:xfrm>
              <a:off x="7286548" y="2989251"/>
              <a:ext cx="74484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AAB2765-F0E7-4657-A0F4-3CFB26BDC1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7548" y="2980611"/>
                <a:ext cx="762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80DC01B-E346-453C-8275-0D0247728110}"/>
                  </a:ext>
                </a:extLst>
              </p14:cNvPr>
              <p14:cNvContentPartPr/>
              <p14:nvPr/>
            </p14:nvContentPartPr>
            <p14:xfrm>
              <a:off x="1158988" y="3272211"/>
              <a:ext cx="189072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80DC01B-E346-453C-8275-0D02477281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50348" y="3263211"/>
                <a:ext cx="1908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498BC6C-0980-43E0-BFDB-DEDE0F3E903B}"/>
                  </a:ext>
                </a:extLst>
              </p14:cNvPr>
              <p14:cNvContentPartPr/>
              <p14:nvPr/>
            </p14:nvContentPartPr>
            <p14:xfrm>
              <a:off x="1489108" y="4723731"/>
              <a:ext cx="400752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498BC6C-0980-43E0-BFDB-DEDE0F3E903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80108" y="4715091"/>
                <a:ext cx="4025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B7C842D-8E6B-4C64-97CA-F2FEF926354B}"/>
                  </a:ext>
                </a:extLst>
              </p14:cNvPr>
              <p14:cNvContentPartPr/>
              <p14:nvPr/>
            </p14:nvContentPartPr>
            <p14:xfrm>
              <a:off x="5061748" y="4978251"/>
              <a:ext cx="47052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B7C842D-8E6B-4C64-97CA-F2FEF926354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53108" y="4969611"/>
                <a:ext cx="4881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25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1175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AC89F3C-9E78-4FCA-9843-667DFFAA59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8" y="2457314"/>
            <a:ext cx="7049484" cy="19433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02DA350-3536-4D6C-B340-AD2ADB1A0C7C}"/>
                  </a:ext>
                </a:extLst>
              </p14:cNvPr>
              <p14:cNvContentPartPr/>
              <p14:nvPr/>
            </p14:nvContentPartPr>
            <p14:xfrm>
              <a:off x="3016228" y="3225051"/>
              <a:ext cx="1422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02DA350-3536-4D6C-B340-AD2ADB1A0C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07588" y="3216051"/>
                <a:ext cx="1440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AD5C27E-A6C4-4D2C-9869-F92155BA49D0}"/>
                  </a:ext>
                </a:extLst>
              </p14:cNvPr>
              <p14:cNvContentPartPr/>
              <p14:nvPr/>
            </p14:nvContentPartPr>
            <p14:xfrm>
              <a:off x="5787508" y="3762171"/>
              <a:ext cx="21960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AD5C27E-A6C4-4D2C-9869-F92155BA49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8868" y="3753531"/>
                <a:ext cx="221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052889E-4F2B-4989-AE95-004A2B921EE5}"/>
                  </a:ext>
                </a:extLst>
              </p14:cNvPr>
              <p14:cNvContentPartPr/>
              <p14:nvPr/>
            </p14:nvContentPartPr>
            <p14:xfrm>
              <a:off x="1517548" y="3997971"/>
              <a:ext cx="76284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052889E-4F2B-4989-AE95-004A2B921E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08548" y="3989331"/>
                <a:ext cx="7804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43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1175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14:cNvPr>
              <p14:cNvContentPartPr/>
              <p14:nvPr/>
            </p14:nvContentPartPr>
            <p14:xfrm>
              <a:off x="9803668" y="3072771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1BBFA26-FFFA-4FF6-BA72-F4760CAB58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94668" y="306377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74A7574-516C-4C98-8925-CC54006B9D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2628788"/>
            <a:ext cx="6973273" cy="16004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283963A-55BE-45B8-9265-88A05883ED00}"/>
                  </a:ext>
                </a:extLst>
              </p14:cNvPr>
              <p14:cNvContentPartPr/>
              <p14:nvPr/>
            </p14:nvContentPartPr>
            <p14:xfrm>
              <a:off x="-509612" y="1017531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283963A-55BE-45B8-9265-88A05883ED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18252" y="10088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AF2BECF-11BB-46B2-BE4A-2762C6CB8C08}"/>
                  </a:ext>
                </a:extLst>
              </p14:cNvPr>
              <p14:cNvContentPartPr/>
              <p14:nvPr/>
            </p14:nvContentPartPr>
            <p14:xfrm>
              <a:off x="3487828" y="3300291"/>
              <a:ext cx="5799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AF2BECF-11BB-46B2-BE4A-2762C6CB8C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8828" y="3291651"/>
                <a:ext cx="597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A0301F4-18E3-43CC-BE01-87DE5566FAEA}"/>
                  </a:ext>
                </a:extLst>
              </p14:cNvPr>
              <p14:cNvContentPartPr/>
              <p14:nvPr/>
            </p14:nvContentPartPr>
            <p14:xfrm>
              <a:off x="3346348" y="3554811"/>
              <a:ext cx="54792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A0301F4-18E3-43CC-BE01-87DE5566FA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37348" y="3546171"/>
                <a:ext cx="56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92F5C2C-A3D1-45E3-88D1-5B2BC6D17260}"/>
                  </a:ext>
                </a:extLst>
              </p14:cNvPr>
              <p14:cNvContentPartPr/>
              <p14:nvPr/>
            </p14:nvContentPartPr>
            <p14:xfrm>
              <a:off x="6730348" y="3866211"/>
              <a:ext cx="8157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92F5C2C-A3D1-45E3-88D1-5B2BC6D172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21348" y="3857211"/>
                <a:ext cx="833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D3E78EE-10DE-4BDC-87D6-6C6ABEC4D0CD}"/>
                  </a:ext>
                </a:extLst>
              </p14:cNvPr>
              <p14:cNvContentPartPr/>
              <p14:nvPr/>
            </p14:nvContentPartPr>
            <p14:xfrm>
              <a:off x="1479748" y="4054491"/>
              <a:ext cx="493884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D3E78EE-10DE-4BDC-87D6-6C6ABEC4D0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0748" y="4045851"/>
                <a:ext cx="4956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B8070F99-F7E9-4456-A587-2A529961AC1F}"/>
                  </a:ext>
                </a:extLst>
              </p14:cNvPr>
              <p14:cNvContentPartPr/>
              <p14:nvPr/>
            </p14:nvContentPartPr>
            <p14:xfrm>
              <a:off x="6541708" y="5702931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B8070F99-F7E9-4456-A587-2A529961AC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33068" y="569393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0705"/>
            <a:ext cx="2989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BFS &amp; DFS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098" name="Picture 2" descr="C:\Users\LG\Downloads\1496217566_cat_pur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57" y="-185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LG\Downloads\1496217567_cat_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05" y="-472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LG\Downloads\1496217562_cat_ti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1" y="144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6547656"/>
            <a:ext cx="9144000" cy="3103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14:cNvPr>
              <p14:cNvContentPartPr/>
              <p14:nvPr/>
            </p14:nvContentPartPr>
            <p14:xfrm>
              <a:off x="-716972" y="565371"/>
              <a:ext cx="21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07D1ABF-734E-4584-AA56-93DBC9C815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25612" y="556371"/>
                <a:ext cx="198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89582873-8BBD-4038-A352-B8E8682D6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7" y="1211704"/>
            <a:ext cx="5372850" cy="50203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7AE7C8-54EA-4C4B-BEDA-5667A52B3AFB}"/>
              </a:ext>
            </a:extLst>
          </p:cNvPr>
          <p:cNvSpPr txBox="1"/>
          <p:nvPr/>
        </p:nvSpPr>
        <p:spPr>
          <a:xfrm>
            <a:off x="5292080" y="5835870"/>
            <a:ext cx="3658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변수 </a:t>
            </a:r>
            <a:r>
              <a:rPr lang="ko-KR" altLang="en-US" sz="3000" dirty="0" err="1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선언부</a:t>
            </a:r>
            <a:r>
              <a:rPr lang="ko-KR" altLang="en-US" sz="30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30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&amp; main </a:t>
            </a:r>
            <a:r>
              <a:rPr lang="ko-KR" altLang="en-US" sz="3000" dirty="0">
                <a:solidFill>
                  <a:schemeClr val="accent2">
                    <a:lumMod val="50000"/>
                  </a:schemeClr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32232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392</Words>
  <Application>Microsoft Office PowerPoint</Application>
  <PresentationFormat>화면 슬라이드 쇼(4:3)</PresentationFormat>
  <Paragraphs>176</Paragraphs>
  <Slides>27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210 맨발의청춘 R</vt:lpstr>
      <vt:lpstr>강원교육모두 Bold</vt:lpstr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기본&amp;심화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해리</dc:creator>
  <cp:lastModifiedBy>승주 황</cp:lastModifiedBy>
  <cp:revision>21</cp:revision>
  <dcterms:created xsi:type="dcterms:W3CDTF">2017-05-31T08:46:17Z</dcterms:created>
  <dcterms:modified xsi:type="dcterms:W3CDTF">2022-03-09T15:17:18Z</dcterms:modified>
</cp:coreProperties>
</file>