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5" r:id="rId5"/>
    <p:sldId id="268" r:id="rId6"/>
    <p:sldId id="272" r:id="rId7"/>
    <p:sldId id="278" r:id="rId8"/>
    <p:sldId id="284" r:id="rId9"/>
    <p:sldId id="259" r:id="rId10"/>
    <p:sldId id="273" r:id="rId11"/>
    <p:sldId id="274" r:id="rId12"/>
    <p:sldId id="276" r:id="rId13"/>
    <p:sldId id="277" r:id="rId14"/>
    <p:sldId id="281" r:id="rId15"/>
    <p:sldId id="279" r:id="rId16"/>
    <p:sldId id="282" r:id="rId17"/>
    <p:sldId id="264" r:id="rId18"/>
    <p:sldId id="286" r:id="rId19"/>
    <p:sldId id="287" r:id="rId20"/>
    <p:sldId id="275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61" r:id="rId29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44A"/>
    <a:srgbClr val="72B8F2"/>
    <a:srgbClr val="EF6F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5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3AC2-8CDF-4838-BFDA-8763A1D0A76F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373C-80A8-4C90-B8F9-193C95519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72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3AC2-8CDF-4838-BFDA-8763A1D0A76F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373C-80A8-4C90-B8F9-193C95519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56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3AC2-8CDF-4838-BFDA-8763A1D0A76F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373C-80A8-4C90-B8F9-193C95519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04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3AC2-8CDF-4838-BFDA-8763A1D0A76F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373C-80A8-4C90-B8F9-193C95519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61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3AC2-8CDF-4838-BFDA-8763A1D0A76F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373C-80A8-4C90-B8F9-193C95519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84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3AC2-8CDF-4838-BFDA-8763A1D0A76F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373C-80A8-4C90-B8F9-193C95519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50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3AC2-8CDF-4838-BFDA-8763A1D0A76F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373C-80A8-4C90-B8F9-193C95519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62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3AC2-8CDF-4838-BFDA-8763A1D0A76F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373C-80A8-4C90-B8F9-193C95519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94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3AC2-8CDF-4838-BFDA-8763A1D0A76F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373C-80A8-4C90-B8F9-193C95519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80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3AC2-8CDF-4838-BFDA-8763A1D0A76F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373C-80A8-4C90-B8F9-193C95519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68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3AC2-8CDF-4838-BFDA-8763A1D0A76F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373C-80A8-4C90-B8F9-193C95519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5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E3AC2-8CDF-4838-BFDA-8763A1D0A76F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C373C-80A8-4C90-B8F9-193C95519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01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354" y="0"/>
            <a:ext cx="9141291" cy="5143500"/>
            <a:chOff x="1354" y="0"/>
            <a:chExt cx="9141291" cy="51435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4" y="0"/>
              <a:ext cx="9141291" cy="51435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503" y="4596636"/>
              <a:ext cx="697993" cy="374905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1165457" y="4911607"/>
              <a:ext cx="48577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73003" y="4911607"/>
              <a:ext cx="485775" cy="45719"/>
            </a:xfrm>
            <a:prstGeom prst="rect">
              <a:avLst/>
            </a:prstGeom>
            <a:solidFill>
              <a:srgbClr val="FFE4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E44A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484326" y="1794837"/>
            <a:ext cx="64373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최소 공통 조상</a:t>
            </a:r>
            <a:r>
              <a:rPr lang="en-US" altLang="ko-KR" sz="66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(LCA)</a:t>
            </a:r>
            <a:endParaRPr lang="ko-KR" altLang="en-US" sz="6600" b="1" dirty="0">
              <a:solidFill>
                <a:schemeClr val="bg1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8054" y="3105623"/>
            <a:ext cx="496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E44A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수업 시작합니다</a:t>
            </a:r>
            <a:r>
              <a:rPr lang="en-US" altLang="ko-KR" sz="2000" dirty="0">
                <a:solidFill>
                  <a:srgbClr val="FFE44A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!</a:t>
            </a:r>
            <a:endParaRPr lang="ko-KR" altLang="en-US" sz="2000" dirty="0">
              <a:solidFill>
                <a:srgbClr val="FFE44A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594" y="4176832"/>
            <a:ext cx="1286259" cy="91135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195" y="1188284"/>
            <a:ext cx="1057658" cy="60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45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" y="0"/>
            <a:ext cx="9141291" cy="5143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758" y="626792"/>
            <a:ext cx="557785" cy="53035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47114">
            <a:off x="7446376" y="347104"/>
            <a:ext cx="440637" cy="41615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67385" y="818591"/>
            <a:ext cx="6831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DFS</a:t>
            </a: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를 이용해 모든 노드에 대하여 깊이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(depth)</a:t>
            </a: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를 계산할 수 있습니다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.</a:t>
            </a:r>
            <a:endParaRPr lang="ko-KR" altLang="en-US" sz="1600" dirty="0">
              <a:solidFill>
                <a:schemeClr val="accent4">
                  <a:lumMod val="60000"/>
                  <a:lumOff val="4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9964" y="257460"/>
            <a:ext cx="406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최소 공통 조상</a:t>
            </a:r>
            <a:r>
              <a:rPr lang="en-US" altLang="ko-KR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(Lowest Common Ancestor)</a:t>
            </a:r>
            <a:endParaRPr lang="ko-KR" altLang="en-US" sz="1800" b="1" dirty="0">
              <a:solidFill>
                <a:schemeClr val="bg1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cxnSp>
        <p:nvCxnSpPr>
          <p:cNvPr id="20" name="직선 연결선 19"/>
          <p:cNvCxnSpPr>
            <a:cxnSpLocks/>
          </p:cNvCxnSpPr>
          <p:nvPr/>
        </p:nvCxnSpPr>
        <p:spPr>
          <a:xfrm flipV="1">
            <a:off x="262890" y="626792"/>
            <a:ext cx="3820160" cy="70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EA39FB18-2332-42A7-90F5-4073F206DB1E}"/>
              </a:ext>
            </a:extLst>
          </p:cNvPr>
          <p:cNvSpPr/>
          <p:nvPr/>
        </p:nvSpPr>
        <p:spPr>
          <a:xfrm>
            <a:off x="4260449" y="1348944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B75397A-603C-4846-B219-25B646045B2C}"/>
              </a:ext>
            </a:extLst>
          </p:cNvPr>
          <p:cNvSpPr/>
          <p:nvPr/>
        </p:nvSpPr>
        <p:spPr>
          <a:xfrm>
            <a:off x="3587616" y="1884288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CD71A8E-125C-44A3-BD3C-50167154A331}"/>
              </a:ext>
            </a:extLst>
          </p:cNvPr>
          <p:cNvSpPr/>
          <p:nvPr/>
        </p:nvSpPr>
        <p:spPr>
          <a:xfrm>
            <a:off x="4980477" y="1879889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52C1327-614A-4D3A-A071-A27B0EEB4111}"/>
              </a:ext>
            </a:extLst>
          </p:cNvPr>
          <p:cNvSpPr/>
          <p:nvPr/>
        </p:nvSpPr>
        <p:spPr>
          <a:xfrm>
            <a:off x="2745178" y="2560903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FD0FEE1-4856-4CDD-95C7-802555BC0537}"/>
              </a:ext>
            </a:extLst>
          </p:cNvPr>
          <p:cNvSpPr/>
          <p:nvPr/>
        </p:nvSpPr>
        <p:spPr>
          <a:xfrm>
            <a:off x="3882028" y="2560903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B4A08BC-FAFA-497E-B965-9B7FC8093843}"/>
              </a:ext>
            </a:extLst>
          </p:cNvPr>
          <p:cNvSpPr/>
          <p:nvPr/>
        </p:nvSpPr>
        <p:spPr>
          <a:xfrm>
            <a:off x="4751778" y="2582088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EE0D88B-1AAD-479F-8B0E-2DA33F5BA8BA}"/>
              </a:ext>
            </a:extLst>
          </p:cNvPr>
          <p:cNvSpPr/>
          <p:nvPr/>
        </p:nvSpPr>
        <p:spPr>
          <a:xfrm>
            <a:off x="5793178" y="2582088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7C100F6-A5C1-4965-8E17-AC8DBD00A9E0}"/>
              </a:ext>
            </a:extLst>
          </p:cNvPr>
          <p:cNvSpPr/>
          <p:nvPr/>
        </p:nvSpPr>
        <p:spPr>
          <a:xfrm>
            <a:off x="1983597" y="3409048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10BFBC3-7D2D-4B5B-8AB8-EE00567FEFE7}"/>
              </a:ext>
            </a:extLst>
          </p:cNvPr>
          <p:cNvSpPr/>
          <p:nvPr/>
        </p:nvSpPr>
        <p:spPr>
          <a:xfrm>
            <a:off x="2936505" y="3401995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C6A0B1C-FA89-4572-8CBE-B39E3134285F}"/>
              </a:ext>
            </a:extLst>
          </p:cNvPr>
          <p:cNvSpPr/>
          <p:nvPr/>
        </p:nvSpPr>
        <p:spPr>
          <a:xfrm>
            <a:off x="3665368" y="3432448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10</a:t>
            </a:r>
            <a:endParaRPr lang="ko-KR" altLang="en-US" sz="105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C6CE3B4-180D-40E1-8B35-3E3A8F933E17}"/>
              </a:ext>
            </a:extLst>
          </p:cNvPr>
          <p:cNvSpPr/>
          <p:nvPr/>
        </p:nvSpPr>
        <p:spPr>
          <a:xfrm>
            <a:off x="4451808" y="3427696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11</a:t>
            </a:r>
            <a:endParaRPr lang="ko-KR" altLang="en-US" sz="105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E532093-E711-4C35-A21C-448835A9078B}"/>
              </a:ext>
            </a:extLst>
          </p:cNvPr>
          <p:cNvSpPr/>
          <p:nvPr/>
        </p:nvSpPr>
        <p:spPr>
          <a:xfrm>
            <a:off x="5447033" y="3376192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12</a:t>
            </a:r>
            <a:endParaRPr lang="ko-KR" altLang="en-US" sz="105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EBE1A32-6528-4CF2-9735-2EB113258D78}"/>
              </a:ext>
            </a:extLst>
          </p:cNvPr>
          <p:cNvSpPr/>
          <p:nvPr/>
        </p:nvSpPr>
        <p:spPr>
          <a:xfrm>
            <a:off x="6225178" y="3376192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13</a:t>
            </a:r>
            <a:endParaRPr lang="ko-KR" altLang="en-US" sz="105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8B3A180-5B5F-44C4-B78D-DA2C4FC690E3}"/>
              </a:ext>
            </a:extLst>
          </p:cNvPr>
          <p:cNvSpPr/>
          <p:nvPr/>
        </p:nvSpPr>
        <p:spPr>
          <a:xfrm>
            <a:off x="4028341" y="4171536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14</a:t>
            </a:r>
            <a:endParaRPr lang="ko-KR" altLang="en-US" sz="105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B8B693B-5AAC-4EFE-8163-24838EAA81D7}"/>
              </a:ext>
            </a:extLst>
          </p:cNvPr>
          <p:cNvSpPr/>
          <p:nvPr/>
        </p:nvSpPr>
        <p:spPr>
          <a:xfrm>
            <a:off x="4844848" y="4164656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15</a:t>
            </a:r>
            <a:endParaRPr lang="ko-KR" altLang="en-US" sz="105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7A095FC-D8D8-4763-B18F-A6EB9E0A6A2F}"/>
              </a:ext>
            </a:extLst>
          </p:cNvPr>
          <p:cNvCxnSpPr>
            <a:cxnSpLocks/>
            <a:stCxn id="21" idx="3"/>
            <a:endCxn id="24" idx="7"/>
          </p:cNvCxnSpPr>
          <p:nvPr/>
        </p:nvCxnSpPr>
        <p:spPr>
          <a:xfrm flipH="1">
            <a:off x="3956351" y="1717679"/>
            <a:ext cx="367363" cy="22987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03554B4-4347-42D3-AFE2-A523E6D6B8E3}"/>
              </a:ext>
            </a:extLst>
          </p:cNvPr>
          <p:cNvCxnSpPr>
            <a:cxnSpLocks/>
          </p:cNvCxnSpPr>
          <p:nvPr/>
        </p:nvCxnSpPr>
        <p:spPr>
          <a:xfrm flipH="1">
            <a:off x="3149116" y="2249724"/>
            <a:ext cx="466371" cy="39027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C2F65C7-6A47-4EB2-9316-CA7D88903A4B}"/>
              </a:ext>
            </a:extLst>
          </p:cNvPr>
          <p:cNvCxnSpPr>
            <a:cxnSpLocks/>
          </p:cNvCxnSpPr>
          <p:nvPr/>
        </p:nvCxnSpPr>
        <p:spPr>
          <a:xfrm flipH="1">
            <a:off x="2362200" y="2992903"/>
            <a:ext cx="467057" cy="4347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24F39AE-EF9B-4F89-9E7C-64F0B272E26F}"/>
              </a:ext>
            </a:extLst>
          </p:cNvPr>
          <p:cNvCxnSpPr>
            <a:cxnSpLocks/>
            <a:stCxn id="25" idx="3"/>
            <a:endCxn id="28" idx="0"/>
          </p:cNvCxnSpPr>
          <p:nvPr/>
        </p:nvCxnSpPr>
        <p:spPr>
          <a:xfrm flipH="1">
            <a:off x="4967778" y="2248624"/>
            <a:ext cx="75964" cy="33346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754DEED-9099-418B-9B2E-AA7C51AE808B}"/>
              </a:ext>
            </a:extLst>
          </p:cNvPr>
          <p:cNvCxnSpPr>
            <a:cxnSpLocks/>
            <a:stCxn id="29" idx="3"/>
            <a:endCxn id="39" idx="0"/>
          </p:cNvCxnSpPr>
          <p:nvPr/>
        </p:nvCxnSpPr>
        <p:spPr>
          <a:xfrm flipH="1">
            <a:off x="5687674" y="2950823"/>
            <a:ext cx="168769" cy="42536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2072466-2B0E-461E-BC46-0AB78089C385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4268982" y="3863708"/>
            <a:ext cx="313810" cy="30782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D199DD5-A3FB-46D8-A5D2-E9EB3576F39F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3906009" y="2986693"/>
            <a:ext cx="89310" cy="44575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4AA9C1C-443E-4D36-9208-C09DAD2C6CEE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675137" y="1702518"/>
            <a:ext cx="368605" cy="24063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84B4615-430B-4A8D-B8CC-5FA37232E15D}"/>
              </a:ext>
            </a:extLst>
          </p:cNvPr>
          <p:cNvCxnSpPr>
            <a:cxnSpLocks/>
            <a:stCxn id="25" idx="5"/>
            <a:endCxn id="29" idx="1"/>
          </p:cNvCxnSpPr>
          <p:nvPr/>
        </p:nvCxnSpPr>
        <p:spPr>
          <a:xfrm>
            <a:off x="5349212" y="2248624"/>
            <a:ext cx="507231" cy="39672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DA2EDC6-FD81-4908-BA65-64FA58BE3D7C}"/>
              </a:ext>
            </a:extLst>
          </p:cNvPr>
          <p:cNvCxnSpPr>
            <a:cxnSpLocks/>
            <a:stCxn id="29" idx="5"/>
            <a:endCxn id="40" idx="0"/>
          </p:cNvCxnSpPr>
          <p:nvPr/>
        </p:nvCxnSpPr>
        <p:spPr>
          <a:xfrm>
            <a:off x="6161913" y="2950823"/>
            <a:ext cx="303906" cy="42536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5EA7217-8861-4C04-AEFF-E1F106679242}"/>
              </a:ext>
            </a:extLst>
          </p:cNvPr>
          <p:cNvCxnSpPr>
            <a:cxnSpLocks/>
            <a:stCxn id="24" idx="5"/>
            <a:endCxn id="27" idx="0"/>
          </p:cNvCxnSpPr>
          <p:nvPr/>
        </p:nvCxnSpPr>
        <p:spPr>
          <a:xfrm>
            <a:off x="3956351" y="2253023"/>
            <a:ext cx="141677" cy="30788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0BB476D-96AE-424D-ABE9-65879653F38E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4257136" y="2959577"/>
            <a:ext cx="435313" cy="46811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3764091-2185-4819-B843-F3445164CF93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106674" y="2986693"/>
            <a:ext cx="45831" cy="41530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6E09196-F0F8-420B-A302-36C5FAE29C6C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851803" y="3860407"/>
            <a:ext cx="233686" cy="30424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7016BBE-4060-48B5-8824-E8060EBA3AD8}"/>
              </a:ext>
            </a:extLst>
          </p:cNvPr>
          <p:cNvSpPr txBox="1"/>
          <p:nvPr/>
        </p:nvSpPr>
        <p:spPr>
          <a:xfrm>
            <a:off x="4715871" y="1228480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064B91-3E38-4332-AF1F-E8096DD46681}"/>
              </a:ext>
            </a:extLst>
          </p:cNvPr>
          <p:cNvSpPr txBox="1"/>
          <p:nvPr/>
        </p:nvSpPr>
        <p:spPr>
          <a:xfrm>
            <a:off x="3729663" y="1542642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5DCF87-6A4F-420A-BECE-EC9025D92D4F}"/>
              </a:ext>
            </a:extLst>
          </p:cNvPr>
          <p:cNvSpPr txBox="1"/>
          <p:nvPr/>
        </p:nvSpPr>
        <p:spPr>
          <a:xfrm>
            <a:off x="5247530" y="1587902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E7186A-2ABC-465C-8328-CD6D818A2009}"/>
              </a:ext>
            </a:extLst>
          </p:cNvPr>
          <p:cNvSpPr txBox="1"/>
          <p:nvPr/>
        </p:nvSpPr>
        <p:spPr>
          <a:xfrm>
            <a:off x="2651404" y="2260821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2A5712-337A-490B-B3A2-98CB67A02138}"/>
              </a:ext>
            </a:extLst>
          </p:cNvPr>
          <p:cNvSpPr txBox="1"/>
          <p:nvPr/>
        </p:nvSpPr>
        <p:spPr>
          <a:xfrm>
            <a:off x="4104713" y="2294818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D7F2B3-25EC-4ADC-BA8E-EAA021F74922}"/>
              </a:ext>
            </a:extLst>
          </p:cNvPr>
          <p:cNvSpPr txBox="1"/>
          <p:nvPr/>
        </p:nvSpPr>
        <p:spPr>
          <a:xfrm>
            <a:off x="5068177" y="2405606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54D2EE-CED9-46E9-AA13-8ADF0DDD7430}"/>
              </a:ext>
            </a:extLst>
          </p:cNvPr>
          <p:cNvSpPr txBox="1"/>
          <p:nvPr/>
        </p:nvSpPr>
        <p:spPr>
          <a:xfrm>
            <a:off x="6096201" y="2405606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5304DD-FCE7-4E13-A43E-3F587845A535}"/>
              </a:ext>
            </a:extLst>
          </p:cNvPr>
          <p:cNvSpPr txBox="1"/>
          <p:nvPr/>
        </p:nvSpPr>
        <p:spPr>
          <a:xfrm>
            <a:off x="1905711" y="3163507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22E956-715B-4098-B0C0-84B9339D1445}"/>
              </a:ext>
            </a:extLst>
          </p:cNvPr>
          <p:cNvSpPr txBox="1"/>
          <p:nvPr/>
        </p:nvSpPr>
        <p:spPr>
          <a:xfrm>
            <a:off x="3193697" y="3209570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BD60F4-E7FB-4B69-96B9-6E290CA93450}"/>
              </a:ext>
            </a:extLst>
          </p:cNvPr>
          <p:cNvSpPr txBox="1"/>
          <p:nvPr/>
        </p:nvSpPr>
        <p:spPr>
          <a:xfrm>
            <a:off x="3975736" y="3210697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409871B-F838-459B-B295-7F7979AC4749}"/>
              </a:ext>
            </a:extLst>
          </p:cNvPr>
          <p:cNvSpPr txBox="1"/>
          <p:nvPr/>
        </p:nvSpPr>
        <p:spPr>
          <a:xfrm>
            <a:off x="4781591" y="3197511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3F395EC-DC66-4869-9744-5C6E575C7440}"/>
              </a:ext>
            </a:extLst>
          </p:cNvPr>
          <p:cNvSpPr txBox="1"/>
          <p:nvPr/>
        </p:nvSpPr>
        <p:spPr>
          <a:xfrm>
            <a:off x="5201560" y="3915212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1265920-82CD-449B-974D-0843AB0A7C70}"/>
              </a:ext>
            </a:extLst>
          </p:cNvPr>
          <p:cNvSpPr txBox="1"/>
          <p:nvPr/>
        </p:nvSpPr>
        <p:spPr>
          <a:xfrm>
            <a:off x="5809928" y="3188562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D8C401D-46A1-4FA4-8200-48894A22C149}"/>
              </a:ext>
            </a:extLst>
          </p:cNvPr>
          <p:cNvSpPr txBox="1"/>
          <p:nvPr/>
        </p:nvSpPr>
        <p:spPr>
          <a:xfrm>
            <a:off x="6623116" y="3201853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0E2D902-7E5D-4F7E-A23B-9FEF68E2D8D8}"/>
              </a:ext>
            </a:extLst>
          </p:cNvPr>
          <p:cNvSpPr txBox="1"/>
          <p:nvPr/>
        </p:nvSpPr>
        <p:spPr>
          <a:xfrm>
            <a:off x="3835916" y="4104578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64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" y="0"/>
            <a:ext cx="9141291" cy="5143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758" y="626792"/>
            <a:ext cx="557785" cy="53035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47114">
            <a:off x="7446376" y="347104"/>
            <a:ext cx="440637" cy="41615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67385" y="818591"/>
            <a:ext cx="6831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LCA(8</a:t>
            </a: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번 노드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, 15</a:t>
            </a: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번 노드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)</a:t>
            </a:r>
            <a:endParaRPr lang="ko-KR" altLang="en-US" sz="1600" dirty="0">
              <a:solidFill>
                <a:schemeClr val="accent4">
                  <a:lumMod val="60000"/>
                  <a:lumOff val="4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9964" y="257460"/>
            <a:ext cx="406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최소 공통 조상</a:t>
            </a:r>
            <a:r>
              <a:rPr lang="en-US" altLang="ko-KR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(Lowest Common Ancestor)</a:t>
            </a:r>
            <a:endParaRPr lang="ko-KR" altLang="en-US" sz="1800" b="1" dirty="0">
              <a:solidFill>
                <a:schemeClr val="bg1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cxnSp>
        <p:nvCxnSpPr>
          <p:cNvPr id="20" name="직선 연결선 19"/>
          <p:cNvCxnSpPr>
            <a:cxnSpLocks/>
          </p:cNvCxnSpPr>
          <p:nvPr/>
        </p:nvCxnSpPr>
        <p:spPr>
          <a:xfrm flipV="1">
            <a:off x="262890" y="626792"/>
            <a:ext cx="3820160" cy="70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EA39FB18-2332-42A7-90F5-4073F206DB1E}"/>
              </a:ext>
            </a:extLst>
          </p:cNvPr>
          <p:cNvSpPr/>
          <p:nvPr/>
        </p:nvSpPr>
        <p:spPr>
          <a:xfrm>
            <a:off x="4260449" y="1348944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B75397A-603C-4846-B219-25B646045B2C}"/>
              </a:ext>
            </a:extLst>
          </p:cNvPr>
          <p:cNvSpPr/>
          <p:nvPr/>
        </p:nvSpPr>
        <p:spPr>
          <a:xfrm>
            <a:off x="3587616" y="1884288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CD71A8E-125C-44A3-BD3C-50167154A331}"/>
              </a:ext>
            </a:extLst>
          </p:cNvPr>
          <p:cNvSpPr/>
          <p:nvPr/>
        </p:nvSpPr>
        <p:spPr>
          <a:xfrm>
            <a:off x="4980477" y="1879889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52C1327-614A-4D3A-A071-A27B0EEB4111}"/>
              </a:ext>
            </a:extLst>
          </p:cNvPr>
          <p:cNvSpPr/>
          <p:nvPr/>
        </p:nvSpPr>
        <p:spPr>
          <a:xfrm>
            <a:off x="2745178" y="2560903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FD0FEE1-4856-4CDD-95C7-802555BC0537}"/>
              </a:ext>
            </a:extLst>
          </p:cNvPr>
          <p:cNvSpPr/>
          <p:nvPr/>
        </p:nvSpPr>
        <p:spPr>
          <a:xfrm>
            <a:off x="3882028" y="2560903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B4A08BC-FAFA-497E-B965-9B7FC8093843}"/>
              </a:ext>
            </a:extLst>
          </p:cNvPr>
          <p:cNvSpPr/>
          <p:nvPr/>
        </p:nvSpPr>
        <p:spPr>
          <a:xfrm>
            <a:off x="4751778" y="2582088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EE0D88B-1AAD-479F-8B0E-2DA33F5BA8BA}"/>
              </a:ext>
            </a:extLst>
          </p:cNvPr>
          <p:cNvSpPr/>
          <p:nvPr/>
        </p:nvSpPr>
        <p:spPr>
          <a:xfrm>
            <a:off x="5793178" y="2582088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7C100F6-A5C1-4965-8E17-AC8DBD00A9E0}"/>
              </a:ext>
            </a:extLst>
          </p:cNvPr>
          <p:cNvSpPr/>
          <p:nvPr/>
        </p:nvSpPr>
        <p:spPr>
          <a:xfrm>
            <a:off x="1983597" y="3409048"/>
            <a:ext cx="432000" cy="43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10BFBC3-7D2D-4B5B-8AB8-EE00567FEFE7}"/>
              </a:ext>
            </a:extLst>
          </p:cNvPr>
          <p:cNvSpPr/>
          <p:nvPr/>
        </p:nvSpPr>
        <p:spPr>
          <a:xfrm>
            <a:off x="2936505" y="3401995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C6A0B1C-FA89-4572-8CBE-B39E3134285F}"/>
              </a:ext>
            </a:extLst>
          </p:cNvPr>
          <p:cNvSpPr/>
          <p:nvPr/>
        </p:nvSpPr>
        <p:spPr>
          <a:xfrm>
            <a:off x="3665368" y="3432448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10</a:t>
            </a:r>
            <a:endParaRPr lang="ko-KR" altLang="en-US" sz="105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C6CE3B4-180D-40E1-8B35-3E3A8F933E17}"/>
              </a:ext>
            </a:extLst>
          </p:cNvPr>
          <p:cNvSpPr/>
          <p:nvPr/>
        </p:nvSpPr>
        <p:spPr>
          <a:xfrm>
            <a:off x="4451808" y="3427696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11</a:t>
            </a:r>
            <a:endParaRPr lang="ko-KR" altLang="en-US" sz="105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E532093-E711-4C35-A21C-448835A9078B}"/>
              </a:ext>
            </a:extLst>
          </p:cNvPr>
          <p:cNvSpPr/>
          <p:nvPr/>
        </p:nvSpPr>
        <p:spPr>
          <a:xfrm>
            <a:off x="5447033" y="3376192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12</a:t>
            </a:r>
            <a:endParaRPr lang="ko-KR" altLang="en-US" sz="105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EBE1A32-6528-4CF2-9735-2EB113258D78}"/>
              </a:ext>
            </a:extLst>
          </p:cNvPr>
          <p:cNvSpPr/>
          <p:nvPr/>
        </p:nvSpPr>
        <p:spPr>
          <a:xfrm>
            <a:off x="6225178" y="3376192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13</a:t>
            </a:r>
            <a:endParaRPr lang="ko-KR" altLang="en-US" sz="105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8B3A180-5B5F-44C4-B78D-DA2C4FC690E3}"/>
              </a:ext>
            </a:extLst>
          </p:cNvPr>
          <p:cNvSpPr/>
          <p:nvPr/>
        </p:nvSpPr>
        <p:spPr>
          <a:xfrm>
            <a:off x="4028341" y="4171536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14</a:t>
            </a:r>
            <a:endParaRPr lang="ko-KR" altLang="en-US" sz="105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B8B693B-5AAC-4EFE-8163-24838EAA81D7}"/>
              </a:ext>
            </a:extLst>
          </p:cNvPr>
          <p:cNvSpPr/>
          <p:nvPr/>
        </p:nvSpPr>
        <p:spPr>
          <a:xfrm>
            <a:off x="4844848" y="4164656"/>
            <a:ext cx="481282" cy="4875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15</a:t>
            </a:r>
            <a:endParaRPr lang="ko-KR" altLang="en-US" sz="105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7A095FC-D8D8-4763-B18F-A6EB9E0A6A2F}"/>
              </a:ext>
            </a:extLst>
          </p:cNvPr>
          <p:cNvCxnSpPr>
            <a:cxnSpLocks/>
            <a:stCxn id="21" idx="3"/>
            <a:endCxn id="24" idx="7"/>
          </p:cNvCxnSpPr>
          <p:nvPr/>
        </p:nvCxnSpPr>
        <p:spPr>
          <a:xfrm flipH="1">
            <a:off x="3956351" y="1717679"/>
            <a:ext cx="367363" cy="22987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03554B4-4347-42D3-AFE2-A523E6D6B8E3}"/>
              </a:ext>
            </a:extLst>
          </p:cNvPr>
          <p:cNvCxnSpPr>
            <a:cxnSpLocks/>
          </p:cNvCxnSpPr>
          <p:nvPr/>
        </p:nvCxnSpPr>
        <p:spPr>
          <a:xfrm flipH="1">
            <a:off x="3149116" y="2249724"/>
            <a:ext cx="466371" cy="39027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C2F65C7-6A47-4EB2-9316-CA7D88903A4B}"/>
              </a:ext>
            </a:extLst>
          </p:cNvPr>
          <p:cNvCxnSpPr>
            <a:cxnSpLocks/>
          </p:cNvCxnSpPr>
          <p:nvPr/>
        </p:nvCxnSpPr>
        <p:spPr>
          <a:xfrm flipH="1">
            <a:off x="2362200" y="2992903"/>
            <a:ext cx="467057" cy="4347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24F39AE-EF9B-4F89-9E7C-64F0B272E26F}"/>
              </a:ext>
            </a:extLst>
          </p:cNvPr>
          <p:cNvCxnSpPr>
            <a:cxnSpLocks/>
            <a:stCxn id="25" idx="3"/>
            <a:endCxn id="28" idx="0"/>
          </p:cNvCxnSpPr>
          <p:nvPr/>
        </p:nvCxnSpPr>
        <p:spPr>
          <a:xfrm flipH="1">
            <a:off x="4967778" y="2248624"/>
            <a:ext cx="75964" cy="33346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754DEED-9099-418B-9B2E-AA7C51AE808B}"/>
              </a:ext>
            </a:extLst>
          </p:cNvPr>
          <p:cNvCxnSpPr>
            <a:cxnSpLocks/>
            <a:stCxn id="29" idx="3"/>
            <a:endCxn id="39" idx="0"/>
          </p:cNvCxnSpPr>
          <p:nvPr/>
        </p:nvCxnSpPr>
        <p:spPr>
          <a:xfrm flipH="1">
            <a:off x="5687674" y="2950823"/>
            <a:ext cx="168769" cy="42536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2072466-2B0E-461E-BC46-0AB78089C385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4268982" y="3863708"/>
            <a:ext cx="313810" cy="30782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D199DD5-A3FB-46D8-A5D2-E9EB3576F39F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3906009" y="2986693"/>
            <a:ext cx="89310" cy="44575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4AA9C1C-443E-4D36-9208-C09DAD2C6CEE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675137" y="1702518"/>
            <a:ext cx="368605" cy="24063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84B4615-430B-4A8D-B8CC-5FA37232E15D}"/>
              </a:ext>
            </a:extLst>
          </p:cNvPr>
          <p:cNvCxnSpPr>
            <a:cxnSpLocks/>
            <a:stCxn id="25" idx="5"/>
            <a:endCxn id="29" idx="1"/>
          </p:cNvCxnSpPr>
          <p:nvPr/>
        </p:nvCxnSpPr>
        <p:spPr>
          <a:xfrm>
            <a:off x="5349212" y="2248624"/>
            <a:ext cx="507231" cy="39672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DA2EDC6-FD81-4908-BA65-64FA58BE3D7C}"/>
              </a:ext>
            </a:extLst>
          </p:cNvPr>
          <p:cNvCxnSpPr>
            <a:cxnSpLocks/>
            <a:stCxn id="29" idx="5"/>
            <a:endCxn id="40" idx="0"/>
          </p:cNvCxnSpPr>
          <p:nvPr/>
        </p:nvCxnSpPr>
        <p:spPr>
          <a:xfrm>
            <a:off x="6161913" y="2950823"/>
            <a:ext cx="303906" cy="42536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5EA7217-8861-4C04-AEFF-E1F106679242}"/>
              </a:ext>
            </a:extLst>
          </p:cNvPr>
          <p:cNvCxnSpPr>
            <a:cxnSpLocks/>
            <a:stCxn id="24" idx="5"/>
            <a:endCxn id="27" idx="0"/>
          </p:cNvCxnSpPr>
          <p:nvPr/>
        </p:nvCxnSpPr>
        <p:spPr>
          <a:xfrm>
            <a:off x="3956351" y="2253023"/>
            <a:ext cx="141677" cy="30788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0BB476D-96AE-424D-ABE9-65879653F38E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4257136" y="2959577"/>
            <a:ext cx="435313" cy="46811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3764091-2185-4819-B843-F3445164CF93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106674" y="2986693"/>
            <a:ext cx="45831" cy="41530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6E09196-F0F8-420B-A302-36C5FAE29C6C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851803" y="3860407"/>
            <a:ext cx="233686" cy="30424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7016BBE-4060-48B5-8824-E8060EBA3AD8}"/>
              </a:ext>
            </a:extLst>
          </p:cNvPr>
          <p:cNvSpPr txBox="1"/>
          <p:nvPr/>
        </p:nvSpPr>
        <p:spPr>
          <a:xfrm>
            <a:off x="4715871" y="1228480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064B91-3E38-4332-AF1F-E8096DD46681}"/>
              </a:ext>
            </a:extLst>
          </p:cNvPr>
          <p:cNvSpPr txBox="1"/>
          <p:nvPr/>
        </p:nvSpPr>
        <p:spPr>
          <a:xfrm>
            <a:off x="3729663" y="1542642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5DCF87-6A4F-420A-BECE-EC9025D92D4F}"/>
              </a:ext>
            </a:extLst>
          </p:cNvPr>
          <p:cNvSpPr txBox="1"/>
          <p:nvPr/>
        </p:nvSpPr>
        <p:spPr>
          <a:xfrm>
            <a:off x="5247530" y="1587902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E7186A-2ABC-465C-8328-CD6D818A2009}"/>
              </a:ext>
            </a:extLst>
          </p:cNvPr>
          <p:cNvSpPr txBox="1"/>
          <p:nvPr/>
        </p:nvSpPr>
        <p:spPr>
          <a:xfrm>
            <a:off x="2651404" y="2260821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2A5712-337A-490B-B3A2-98CB67A02138}"/>
              </a:ext>
            </a:extLst>
          </p:cNvPr>
          <p:cNvSpPr txBox="1"/>
          <p:nvPr/>
        </p:nvSpPr>
        <p:spPr>
          <a:xfrm>
            <a:off x="4104713" y="2294818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D7F2B3-25EC-4ADC-BA8E-EAA021F74922}"/>
              </a:ext>
            </a:extLst>
          </p:cNvPr>
          <p:cNvSpPr txBox="1"/>
          <p:nvPr/>
        </p:nvSpPr>
        <p:spPr>
          <a:xfrm>
            <a:off x="5068177" y="2405606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54D2EE-CED9-46E9-AA13-8ADF0DDD7430}"/>
              </a:ext>
            </a:extLst>
          </p:cNvPr>
          <p:cNvSpPr txBox="1"/>
          <p:nvPr/>
        </p:nvSpPr>
        <p:spPr>
          <a:xfrm>
            <a:off x="6096201" y="2405606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5304DD-FCE7-4E13-A43E-3F587845A535}"/>
              </a:ext>
            </a:extLst>
          </p:cNvPr>
          <p:cNvSpPr txBox="1"/>
          <p:nvPr/>
        </p:nvSpPr>
        <p:spPr>
          <a:xfrm>
            <a:off x="1905711" y="3163507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22E956-715B-4098-B0C0-84B9339D1445}"/>
              </a:ext>
            </a:extLst>
          </p:cNvPr>
          <p:cNvSpPr txBox="1"/>
          <p:nvPr/>
        </p:nvSpPr>
        <p:spPr>
          <a:xfrm>
            <a:off x="3193697" y="3209570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BD60F4-E7FB-4B69-96B9-6E290CA93450}"/>
              </a:ext>
            </a:extLst>
          </p:cNvPr>
          <p:cNvSpPr txBox="1"/>
          <p:nvPr/>
        </p:nvSpPr>
        <p:spPr>
          <a:xfrm>
            <a:off x="3975736" y="3210697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409871B-F838-459B-B295-7F7979AC4749}"/>
              </a:ext>
            </a:extLst>
          </p:cNvPr>
          <p:cNvSpPr txBox="1"/>
          <p:nvPr/>
        </p:nvSpPr>
        <p:spPr>
          <a:xfrm>
            <a:off x="4781591" y="3197511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3F395EC-DC66-4869-9744-5C6E575C7440}"/>
              </a:ext>
            </a:extLst>
          </p:cNvPr>
          <p:cNvSpPr txBox="1"/>
          <p:nvPr/>
        </p:nvSpPr>
        <p:spPr>
          <a:xfrm>
            <a:off x="5201560" y="3915212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1265920-82CD-449B-974D-0843AB0A7C70}"/>
              </a:ext>
            </a:extLst>
          </p:cNvPr>
          <p:cNvSpPr txBox="1"/>
          <p:nvPr/>
        </p:nvSpPr>
        <p:spPr>
          <a:xfrm>
            <a:off x="5809928" y="3188562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D8C401D-46A1-4FA4-8200-48894A22C149}"/>
              </a:ext>
            </a:extLst>
          </p:cNvPr>
          <p:cNvSpPr txBox="1"/>
          <p:nvPr/>
        </p:nvSpPr>
        <p:spPr>
          <a:xfrm>
            <a:off x="6623116" y="3201853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0E2D902-7E5D-4F7E-A23B-9FEF68E2D8D8}"/>
              </a:ext>
            </a:extLst>
          </p:cNvPr>
          <p:cNvSpPr txBox="1"/>
          <p:nvPr/>
        </p:nvSpPr>
        <p:spPr>
          <a:xfrm>
            <a:off x="3835916" y="4104578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379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" y="0"/>
            <a:ext cx="9141291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758" y="626792"/>
            <a:ext cx="557785" cy="53035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47114">
            <a:off x="7446376" y="347104"/>
            <a:ext cx="440637" cy="41615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67385" y="808037"/>
            <a:ext cx="6831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LCA(8</a:t>
            </a: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번 노드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, 15</a:t>
            </a: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번 노드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)</a:t>
            </a:r>
          </a:p>
          <a:p>
            <a:endParaRPr lang="en-US" altLang="ko-KR" sz="1600" dirty="0">
              <a:solidFill>
                <a:schemeClr val="bg1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1.  </a:t>
            </a: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먼저 두 노드의 깊이를 맞춥니다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.</a:t>
            </a:r>
            <a:endParaRPr lang="ko-KR" altLang="en-US" sz="1600" dirty="0">
              <a:solidFill>
                <a:schemeClr val="accent4">
                  <a:lumMod val="60000"/>
                  <a:lumOff val="4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9964" y="257460"/>
            <a:ext cx="406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최소 공통 조상</a:t>
            </a:r>
            <a:r>
              <a:rPr lang="en-US" altLang="ko-KR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(Lowest Common Ancestor)</a:t>
            </a:r>
            <a:endParaRPr lang="ko-KR" altLang="en-US" sz="1800" b="1" dirty="0">
              <a:solidFill>
                <a:schemeClr val="bg1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cxnSp>
        <p:nvCxnSpPr>
          <p:cNvPr id="20" name="직선 연결선 19"/>
          <p:cNvCxnSpPr>
            <a:cxnSpLocks/>
          </p:cNvCxnSpPr>
          <p:nvPr/>
        </p:nvCxnSpPr>
        <p:spPr>
          <a:xfrm flipV="1">
            <a:off x="262890" y="626792"/>
            <a:ext cx="3820160" cy="70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EA39FB18-2332-42A7-90F5-4073F206DB1E}"/>
              </a:ext>
            </a:extLst>
          </p:cNvPr>
          <p:cNvSpPr/>
          <p:nvPr/>
        </p:nvSpPr>
        <p:spPr>
          <a:xfrm>
            <a:off x="4260449" y="1348944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B75397A-603C-4846-B219-25B646045B2C}"/>
              </a:ext>
            </a:extLst>
          </p:cNvPr>
          <p:cNvSpPr/>
          <p:nvPr/>
        </p:nvSpPr>
        <p:spPr>
          <a:xfrm>
            <a:off x="3587616" y="1884288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CD71A8E-125C-44A3-BD3C-50167154A331}"/>
              </a:ext>
            </a:extLst>
          </p:cNvPr>
          <p:cNvSpPr/>
          <p:nvPr/>
        </p:nvSpPr>
        <p:spPr>
          <a:xfrm>
            <a:off x="4980477" y="1879889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52C1327-614A-4D3A-A071-A27B0EEB4111}"/>
              </a:ext>
            </a:extLst>
          </p:cNvPr>
          <p:cNvSpPr/>
          <p:nvPr/>
        </p:nvSpPr>
        <p:spPr>
          <a:xfrm>
            <a:off x="2745178" y="2560903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FD0FEE1-4856-4CDD-95C7-802555BC0537}"/>
              </a:ext>
            </a:extLst>
          </p:cNvPr>
          <p:cNvSpPr/>
          <p:nvPr/>
        </p:nvSpPr>
        <p:spPr>
          <a:xfrm>
            <a:off x="3882028" y="2560903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B4A08BC-FAFA-497E-B965-9B7FC8093843}"/>
              </a:ext>
            </a:extLst>
          </p:cNvPr>
          <p:cNvSpPr/>
          <p:nvPr/>
        </p:nvSpPr>
        <p:spPr>
          <a:xfrm>
            <a:off x="4751778" y="2582088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EE0D88B-1AAD-479F-8B0E-2DA33F5BA8BA}"/>
              </a:ext>
            </a:extLst>
          </p:cNvPr>
          <p:cNvSpPr/>
          <p:nvPr/>
        </p:nvSpPr>
        <p:spPr>
          <a:xfrm>
            <a:off x="5793178" y="2582088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7C100F6-A5C1-4965-8E17-AC8DBD00A9E0}"/>
              </a:ext>
            </a:extLst>
          </p:cNvPr>
          <p:cNvSpPr/>
          <p:nvPr/>
        </p:nvSpPr>
        <p:spPr>
          <a:xfrm>
            <a:off x="1983597" y="3409048"/>
            <a:ext cx="432000" cy="43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10BFBC3-7D2D-4B5B-8AB8-EE00567FEFE7}"/>
              </a:ext>
            </a:extLst>
          </p:cNvPr>
          <p:cNvSpPr/>
          <p:nvPr/>
        </p:nvSpPr>
        <p:spPr>
          <a:xfrm>
            <a:off x="2936505" y="3401995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C6A0B1C-FA89-4572-8CBE-B39E3134285F}"/>
              </a:ext>
            </a:extLst>
          </p:cNvPr>
          <p:cNvSpPr/>
          <p:nvPr/>
        </p:nvSpPr>
        <p:spPr>
          <a:xfrm>
            <a:off x="3665368" y="3432448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10</a:t>
            </a:r>
            <a:endParaRPr lang="ko-KR" altLang="en-US" sz="105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C6CE3B4-180D-40E1-8B35-3E3A8F933E17}"/>
              </a:ext>
            </a:extLst>
          </p:cNvPr>
          <p:cNvSpPr/>
          <p:nvPr/>
        </p:nvSpPr>
        <p:spPr>
          <a:xfrm>
            <a:off x="4451808" y="3427696"/>
            <a:ext cx="481282" cy="4875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11</a:t>
            </a:r>
            <a:endParaRPr lang="ko-KR" altLang="en-US" sz="105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E532093-E711-4C35-A21C-448835A9078B}"/>
              </a:ext>
            </a:extLst>
          </p:cNvPr>
          <p:cNvSpPr/>
          <p:nvPr/>
        </p:nvSpPr>
        <p:spPr>
          <a:xfrm>
            <a:off x="5447033" y="3376192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12</a:t>
            </a:r>
            <a:endParaRPr lang="ko-KR" altLang="en-US" sz="105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EBE1A32-6528-4CF2-9735-2EB113258D78}"/>
              </a:ext>
            </a:extLst>
          </p:cNvPr>
          <p:cNvSpPr/>
          <p:nvPr/>
        </p:nvSpPr>
        <p:spPr>
          <a:xfrm>
            <a:off x="6225178" y="3376192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13</a:t>
            </a:r>
            <a:endParaRPr lang="ko-KR" altLang="en-US" sz="105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8B3A180-5B5F-44C4-B78D-DA2C4FC690E3}"/>
              </a:ext>
            </a:extLst>
          </p:cNvPr>
          <p:cNvSpPr/>
          <p:nvPr/>
        </p:nvSpPr>
        <p:spPr>
          <a:xfrm>
            <a:off x="4028341" y="4171536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14</a:t>
            </a:r>
            <a:endParaRPr lang="ko-KR" altLang="en-US" sz="105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B8B693B-5AAC-4EFE-8163-24838EAA81D7}"/>
              </a:ext>
            </a:extLst>
          </p:cNvPr>
          <p:cNvSpPr/>
          <p:nvPr/>
        </p:nvSpPr>
        <p:spPr>
          <a:xfrm>
            <a:off x="4844848" y="4164656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15</a:t>
            </a:r>
            <a:endParaRPr lang="ko-KR" altLang="en-US" sz="105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7A095FC-D8D8-4763-B18F-A6EB9E0A6A2F}"/>
              </a:ext>
            </a:extLst>
          </p:cNvPr>
          <p:cNvCxnSpPr>
            <a:cxnSpLocks/>
            <a:stCxn id="21" idx="3"/>
            <a:endCxn id="24" idx="7"/>
          </p:cNvCxnSpPr>
          <p:nvPr/>
        </p:nvCxnSpPr>
        <p:spPr>
          <a:xfrm flipH="1">
            <a:off x="3956351" y="1717679"/>
            <a:ext cx="367363" cy="22987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03554B4-4347-42D3-AFE2-A523E6D6B8E3}"/>
              </a:ext>
            </a:extLst>
          </p:cNvPr>
          <p:cNvCxnSpPr>
            <a:cxnSpLocks/>
          </p:cNvCxnSpPr>
          <p:nvPr/>
        </p:nvCxnSpPr>
        <p:spPr>
          <a:xfrm flipH="1">
            <a:off x="3149116" y="2249724"/>
            <a:ext cx="466371" cy="39027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C2F65C7-6A47-4EB2-9316-CA7D88903A4B}"/>
              </a:ext>
            </a:extLst>
          </p:cNvPr>
          <p:cNvCxnSpPr>
            <a:cxnSpLocks/>
          </p:cNvCxnSpPr>
          <p:nvPr/>
        </p:nvCxnSpPr>
        <p:spPr>
          <a:xfrm flipH="1">
            <a:off x="2362200" y="2992903"/>
            <a:ext cx="467057" cy="4347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24F39AE-EF9B-4F89-9E7C-64F0B272E26F}"/>
              </a:ext>
            </a:extLst>
          </p:cNvPr>
          <p:cNvCxnSpPr>
            <a:cxnSpLocks/>
            <a:stCxn id="25" idx="3"/>
            <a:endCxn id="28" idx="0"/>
          </p:cNvCxnSpPr>
          <p:nvPr/>
        </p:nvCxnSpPr>
        <p:spPr>
          <a:xfrm flipH="1">
            <a:off x="4967778" y="2248624"/>
            <a:ext cx="75964" cy="33346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754DEED-9099-418B-9B2E-AA7C51AE808B}"/>
              </a:ext>
            </a:extLst>
          </p:cNvPr>
          <p:cNvCxnSpPr>
            <a:cxnSpLocks/>
            <a:stCxn id="29" idx="3"/>
            <a:endCxn id="39" idx="0"/>
          </p:cNvCxnSpPr>
          <p:nvPr/>
        </p:nvCxnSpPr>
        <p:spPr>
          <a:xfrm flipH="1">
            <a:off x="5687674" y="2950823"/>
            <a:ext cx="168769" cy="42536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2072466-2B0E-461E-BC46-0AB78089C385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4268982" y="3863708"/>
            <a:ext cx="313810" cy="30782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D199DD5-A3FB-46D8-A5D2-E9EB3576F39F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3906009" y="2986693"/>
            <a:ext cx="89310" cy="44575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4AA9C1C-443E-4D36-9208-C09DAD2C6CEE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675137" y="1702518"/>
            <a:ext cx="368605" cy="24063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84B4615-430B-4A8D-B8CC-5FA37232E15D}"/>
              </a:ext>
            </a:extLst>
          </p:cNvPr>
          <p:cNvCxnSpPr>
            <a:cxnSpLocks/>
            <a:stCxn id="25" idx="5"/>
            <a:endCxn id="29" idx="1"/>
          </p:cNvCxnSpPr>
          <p:nvPr/>
        </p:nvCxnSpPr>
        <p:spPr>
          <a:xfrm>
            <a:off x="5349212" y="2248624"/>
            <a:ext cx="507231" cy="39672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DA2EDC6-FD81-4908-BA65-64FA58BE3D7C}"/>
              </a:ext>
            </a:extLst>
          </p:cNvPr>
          <p:cNvCxnSpPr>
            <a:cxnSpLocks/>
            <a:stCxn id="29" idx="5"/>
            <a:endCxn id="40" idx="0"/>
          </p:cNvCxnSpPr>
          <p:nvPr/>
        </p:nvCxnSpPr>
        <p:spPr>
          <a:xfrm>
            <a:off x="6161913" y="2950823"/>
            <a:ext cx="303906" cy="42536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5EA7217-8861-4C04-AEFF-E1F106679242}"/>
              </a:ext>
            </a:extLst>
          </p:cNvPr>
          <p:cNvCxnSpPr>
            <a:cxnSpLocks/>
            <a:stCxn id="24" idx="5"/>
            <a:endCxn id="27" idx="0"/>
          </p:cNvCxnSpPr>
          <p:nvPr/>
        </p:nvCxnSpPr>
        <p:spPr>
          <a:xfrm>
            <a:off x="3956351" y="2253023"/>
            <a:ext cx="141677" cy="30788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0BB476D-96AE-424D-ABE9-65879653F38E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4257136" y="2959577"/>
            <a:ext cx="435313" cy="46811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3764091-2185-4819-B843-F3445164CF93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106674" y="2986693"/>
            <a:ext cx="45831" cy="41530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6E09196-F0F8-420B-A302-36C5FAE29C6C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851803" y="3860407"/>
            <a:ext cx="233686" cy="30424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7016BBE-4060-48B5-8824-E8060EBA3AD8}"/>
              </a:ext>
            </a:extLst>
          </p:cNvPr>
          <p:cNvSpPr txBox="1"/>
          <p:nvPr/>
        </p:nvSpPr>
        <p:spPr>
          <a:xfrm>
            <a:off x="4715871" y="1228480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064B91-3E38-4332-AF1F-E8096DD46681}"/>
              </a:ext>
            </a:extLst>
          </p:cNvPr>
          <p:cNvSpPr txBox="1"/>
          <p:nvPr/>
        </p:nvSpPr>
        <p:spPr>
          <a:xfrm>
            <a:off x="3729663" y="1542642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5DCF87-6A4F-420A-BECE-EC9025D92D4F}"/>
              </a:ext>
            </a:extLst>
          </p:cNvPr>
          <p:cNvSpPr txBox="1"/>
          <p:nvPr/>
        </p:nvSpPr>
        <p:spPr>
          <a:xfrm>
            <a:off x="5247530" y="1587902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E7186A-2ABC-465C-8328-CD6D818A2009}"/>
              </a:ext>
            </a:extLst>
          </p:cNvPr>
          <p:cNvSpPr txBox="1"/>
          <p:nvPr/>
        </p:nvSpPr>
        <p:spPr>
          <a:xfrm>
            <a:off x="2651404" y="2260821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2A5712-337A-490B-B3A2-98CB67A02138}"/>
              </a:ext>
            </a:extLst>
          </p:cNvPr>
          <p:cNvSpPr txBox="1"/>
          <p:nvPr/>
        </p:nvSpPr>
        <p:spPr>
          <a:xfrm>
            <a:off x="4104713" y="2294818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D7F2B3-25EC-4ADC-BA8E-EAA021F74922}"/>
              </a:ext>
            </a:extLst>
          </p:cNvPr>
          <p:cNvSpPr txBox="1"/>
          <p:nvPr/>
        </p:nvSpPr>
        <p:spPr>
          <a:xfrm>
            <a:off x="5068177" y="2405606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54D2EE-CED9-46E9-AA13-8ADF0DDD7430}"/>
              </a:ext>
            </a:extLst>
          </p:cNvPr>
          <p:cNvSpPr txBox="1"/>
          <p:nvPr/>
        </p:nvSpPr>
        <p:spPr>
          <a:xfrm>
            <a:off x="6096201" y="2405606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5304DD-FCE7-4E13-A43E-3F587845A535}"/>
              </a:ext>
            </a:extLst>
          </p:cNvPr>
          <p:cNvSpPr txBox="1"/>
          <p:nvPr/>
        </p:nvSpPr>
        <p:spPr>
          <a:xfrm>
            <a:off x="1905711" y="3163507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22E956-715B-4098-B0C0-84B9339D1445}"/>
              </a:ext>
            </a:extLst>
          </p:cNvPr>
          <p:cNvSpPr txBox="1"/>
          <p:nvPr/>
        </p:nvSpPr>
        <p:spPr>
          <a:xfrm>
            <a:off x="3193697" y="3209570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BD60F4-E7FB-4B69-96B9-6E290CA93450}"/>
              </a:ext>
            </a:extLst>
          </p:cNvPr>
          <p:cNvSpPr txBox="1"/>
          <p:nvPr/>
        </p:nvSpPr>
        <p:spPr>
          <a:xfrm>
            <a:off x="3975736" y="3210697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409871B-F838-459B-B295-7F7979AC4749}"/>
              </a:ext>
            </a:extLst>
          </p:cNvPr>
          <p:cNvSpPr txBox="1"/>
          <p:nvPr/>
        </p:nvSpPr>
        <p:spPr>
          <a:xfrm>
            <a:off x="4781591" y="3197511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3F395EC-DC66-4869-9744-5C6E575C7440}"/>
              </a:ext>
            </a:extLst>
          </p:cNvPr>
          <p:cNvSpPr txBox="1"/>
          <p:nvPr/>
        </p:nvSpPr>
        <p:spPr>
          <a:xfrm>
            <a:off x="5201560" y="3915212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1265920-82CD-449B-974D-0843AB0A7C70}"/>
              </a:ext>
            </a:extLst>
          </p:cNvPr>
          <p:cNvSpPr txBox="1"/>
          <p:nvPr/>
        </p:nvSpPr>
        <p:spPr>
          <a:xfrm>
            <a:off x="5809928" y="3188562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D8C401D-46A1-4FA4-8200-48894A22C149}"/>
              </a:ext>
            </a:extLst>
          </p:cNvPr>
          <p:cNvSpPr txBox="1"/>
          <p:nvPr/>
        </p:nvSpPr>
        <p:spPr>
          <a:xfrm>
            <a:off x="6623116" y="3201853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0E2D902-7E5D-4F7E-A23B-9FEF68E2D8D8}"/>
              </a:ext>
            </a:extLst>
          </p:cNvPr>
          <p:cNvSpPr txBox="1"/>
          <p:nvPr/>
        </p:nvSpPr>
        <p:spPr>
          <a:xfrm>
            <a:off x="3835916" y="4104578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A26EB6F1-5A88-4D01-91D9-8A6865A8E273}"/>
              </a:ext>
            </a:extLst>
          </p:cNvPr>
          <p:cNvCxnSpPr>
            <a:stCxn id="42" idx="7"/>
            <a:endCxn id="38" idx="6"/>
          </p:cNvCxnSpPr>
          <p:nvPr/>
        </p:nvCxnSpPr>
        <p:spPr>
          <a:xfrm rot="16200000" flipV="1">
            <a:off x="4812071" y="3792474"/>
            <a:ext cx="564597" cy="322558"/>
          </a:xfrm>
          <a:prstGeom prst="curvedConnector2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486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" y="0"/>
            <a:ext cx="9141291" cy="5143500"/>
          </a:xfrm>
          <a:prstGeom prst="rect">
            <a:avLst/>
          </a:prstGeom>
          <a:noFill/>
          <a:ln>
            <a:noFill/>
            <a:prstDash val="dash"/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758" y="626792"/>
            <a:ext cx="557785" cy="53035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47114">
            <a:off x="7446376" y="347104"/>
            <a:ext cx="440637" cy="41615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67385" y="818591"/>
            <a:ext cx="68313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LCA(8</a:t>
            </a: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번 노드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, 15</a:t>
            </a: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번 노드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chemeClr val="bg1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1.  </a:t>
            </a: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먼저 두 노드의 깊이를 맞춥니다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.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2.  </a:t>
            </a: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이후에 거슬러 올라갑니다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.</a:t>
            </a:r>
            <a:endParaRPr lang="ko-KR" altLang="en-US" sz="1600" dirty="0">
              <a:solidFill>
                <a:schemeClr val="accent4">
                  <a:lumMod val="60000"/>
                  <a:lumOff val="4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9964" y="257460"/>
            <a:ext cx="406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최소 공통 조상</a:t>
            </a:r>
            <a:r>
              <a:rPr lang="en-US" altLang="ko-KR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(Lowest Common Ancestor)</a:t>
            </a:r>
            <a:endParaRPr lang="ko-KR" altLang="en-US" sz="1800" b="1" dirty="0">
              <a:solidFill>
                <a:schemeClr val="bg1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cxnSp>
        <p:nvCxnSpPr>
          <p:cNvPr id="20" name="직선 연결선 19"/>
          <p:cNvCxnSpPr>
            <a:cxnSpLocks/>
          </p:cNvCxnSpPr>
          <p:nvPr/>
        </p:nvCxnSpPr>
        <p:spPr>
          <a:xfrm flipV="1">
            <a:off x="262890" y="626792"/>
            <a:ext cx="3820160" cy="70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EA39FB18-2332-42A7-90F5-4073F206DB1E}"/>
              </a:ext>
            </a:extLst>
          </p:cNvPr>
          <p:cNvSpPr/>
          <p:nvPr/>
        </p:nvSpPr>
        <p:spPr>
          <a:xfrm>
            <a:off x="4260449" y="1348944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B75397A-603C-4846-B219-25B646045B2C}"/>
              </a:ext>
            </a:extLst>
          </p:cNvPr>
          <p:cNvSpPr/>
          <p:nvPr/>
        </p:nvSpPr>
        <p:spPr>
          <a:xfrm>
            <a:off x="3587616" y="1884288"/>
            <a:ext cx="432000" cy="432000"/>
          </a:xfrm>
          <a:prstGeom prst="ellipse">
            <a:avLst/>
          </a:prstGeom>
          <a:solidFill>
            <a:srgbClr val="FFE44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CD71A8E-125C-44A3-BD3C-50167154A331}"/>
              </a:ext>
            </a:extLst>
          </p:cNvPr>
          <p:cNvSpPr/>
          <p:nvPr/>
        </p:nvSpPr>
        <p:spPr>
          <a:xfrm>
            <a:off x="4980477" y="1879889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52C1327-614A-4D3A-A071-A27B0EEB4111}"/>
              </a:ext>
            </a:extLst>
          </p:cNvPr>
          <p:cNvSpPr/>
          <p:nvPr/>
        </p:nvSpPr>
        <p:spPr>
          <a:xfrm>
            <a:off x="2745178" y="2560903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FD0FEE1-4856-4CDD-95C7-802555BC0537}"/>
              </a:ext>
            </a:extLst>
          </p:cNvPr>
          <p:cNvSpPr/>
          <p:nvPr/>
        </p:nvSpPr>
        <p:spPr>
          <a:xfrm>
            <a:off x="3882028" y="2560903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B4A08BC-FAFA-497E-B965-9B7FC8093843}"/>
              </a:ext>
            </a:extLst>
          </p:cNvPr>
          <p:cNvSpPr/>
          <p:nvPr/>
        </p:nvSpPr>
        <p:spPr>
          <a:xfrm>
            <a:off x="4751778" y="2582088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EE0D88B-1AAD-479F-8B0E-2DA33F5BA8BA}"/>
              </a:ext>
            </a:extLst>
          </p:cNvPr>
          <p:cNvSpPr/>
          <p:nvPr/>
        </p:nvSpPr>
        <p:spPr>
          <a:xfrm>
            <a:off x="5793178" y="2582088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7C100F6-A5C1-4965-8E17-AC8DBD00A9E0}"/>
              </a:ext>
            </a:extLst>
          </p:cNvPr>
          <p:cNvSpPr/>
          <p:nvPr/>
        </p:nvSpPr>
        <p:spPr>
          <a:xfrm>
            <a:off x="1983597" y="3409048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10BFBC3-7D2D-4B5B-8AB8-EE00567FEFE7}"/>
              </a:ext>
            </a:extLst>
          </p:cNvPr>
          <p:cNvSpPr/>
          <p:nvPr/>
        </p:nvSpPr>
        <p:spPr>
          <a:xfrm>
            <a:off x="2936505" y="3401995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C6A0B1C-FA89-4572-8CBE-B39E3134285F}"/>
              </a:ext>
            </a:extLst>
          </p:cNvPr>
          <p:cNvSpPr/>
          <p:nvPr/>
        </p:nvSpPr>
        <p:spPr>
          <a:xfrm>
            <a:off x="3665368" y="3432448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10</a:t>
            </a:r>
            <a:endParaRPr lang="ko-KR" altLang="en-US" sz="105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C6CE3B4-180D-40E1-8B35-3E3A8F933E17}"/>
              </a:ext>
            </a:extLst>
          </p:cNvPr>
          <p:cNvSpPr/>
          <p:nvPr/>
        </p:nvSpPr>
        <p:spPr>
          <a:xfrm>
            <a:off x="4451808" y="3427696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11</a:t>
            </a:r>
            <a:endParaRPr lang="ko-KR" altLang="en-US" sz="105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E532093-E711-4C35-A21C-448835A9078B}"/>
              </a:ext>
            </a:extLst>
          </p:cNvPr>
          <p:cNvSpPr/>
          <p:nvPr/>
        </p:nvSpPr>
        <p:spPr>
          <a:xfrm>
            <a:off x="5447033" y="3376192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12</a:t>
            </a:r>
            <a:endParaRPr lang="ko-KR" altLang="en-US" sz="105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EBE1A32-6528-4CF2-9735-2EB113258D78}"/>
              </a:ext>
            </a:extLst>
          </p:cNvPr>
          <p:cNvSpPr/>
          <p:nvPr/>
        </p:nvSpPr>
        <p:spPr>
          <a:xfrm>
            <a:off x="6225178" y="3376192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13</a:t>
            </a:r>
            <a:endParaRPr lang="ko-KR" altLang="en-US" sz="105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8B3A180-5B5F-44C4-B78D-DA2C4FC690E3}"/>
              </a:ext>
            </a:extLst>
          </p:cNvPr>
          <p:cNvSpPr/>
          <p:nvPr/>
        </p:nvSpPr>
        <p:spPr>
          <a:xfrm>
            <a:off x="4028341" y="4171536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14</a:t>
            </a:r>
            <a:endParaRPr lang="ko-KR" altLang="en-US" sz="105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B8B693B-5AAC-4EFE-8163-24838EAA81D7}"/>
              </a:ext>
            </a:extLst>
          </p:cNvPr>
          <p:cNvSpPr/>
          <p:nvPr/>
        </p:nvSpPr>
        <p:spPr>
          <a:xfrm>
            <a:off x="4844848" y="4164656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15</a:t>
            </a:r>
            <a:endParaRPr lang="ko-KR" altLang="en-US" sz="105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7A095FC-D8D8-4763-B18F-A6EB9E0A6A2F}"/>
              </a:ext>
            </a:extLst>
          </p:cNvPr>
          <p:cNvCxnSpPr>
            <a:cxnSpLocks/>
            <a:stCxn id="21" idx="3"/>
            <a:endCxn id="24" idx="7"/>
          </p:cNvCxnSpPr>
          <p:nvPr/>
        </p:nvCxnSpPr>
        <p:spPr>
          <a:xfrm flipH="1">
            <a:off x="3956351" y="1717679"/>
            <a:ext cx="367363" cy="22987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03554B4-4347-42D3-AFE2-A523E6D6B8E3}"/>
              </a:ext>
            </a:extLst>
          </p:cNvPr>
          <p:cNvCxnSpPr>
            <a:cxnSpLocks/>
          </p:cNvCxnSpPr>
          <p:nvPr/>
        </p:nvCxnSpPr>
        <p:spPr>
          <a:xfrm flipH="1">
            <a:off x="3149116" y="2249724"/>
            <a:ext cx="466371" cy="39027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C2F65C7-6A47-4EB2-9316-CA7D88903A4B}"/>
              </a:ext>
            </a:extLst>
          </p:cNvPr>
          <p:cNvCxnSpPr>
            <a:cxnSpLocks/>
          </p:cNvCxnSpPr>
          <p:nvPr/>
        </p:nvCxnSpPr>
        <p:spPr>
          <a:xfrm flipH="1">
            <a:off x="2362200" y="2992903"/>
            <a:ext cx="467057" cy="4347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24F39AE-EF9B-4F89-9E7C-64F0B272E26F}"/>
              </a:ext>
            </a:extLst>
          </p:cNvPr>
          <p:cNvCxnSpPr>
            <a:cxnSpLocks/>
            <a:stCxn id="25" idx="3"/>
            <a:endCxn id="28" idx="0"/>
          </p:cNvCxnSpPr>
          <p:nvPr/>
        </p:nvCxnSpPr>
        <p:spPr>
          <a:xfrm flipH="1">
            <a:off x="4967778" y="2248624"/>
            <a:ext cx="75964" cy="33346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754DEED-9099-418B-9B2E-AA7C51AE808B}"/>
              </a:ext>
            </a:extLst>
          </p:cNvPr>
          <p:cNvCxnSpPr>
            <a:cxnSpLocks/>
            <a:stCxn id="29" idx="3"/>
            <a:endCxn id="39" idx="0"/>
          </p:cNvCxnSpPr>
          <p:nvPr/>
        </p:nvCxnSpPr>
        <p:spPr>
          <a:xfrm flipH="1">
            <a:off x="5687674" y="2950823"/>
            <a:ext cx="168769" cy="42536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2072466-2B0E-461E-BC46-0AB78089C385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4268982" y="3863708"/>
            <a:ext cx="313810" cy="30782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D199DD5-A3FB-46D8-A5D2-E9EB3576F39F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3906009" y="2986693"/>
            <a:ext cx="89310" cy="44575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4AA9C1C-443E-4D36-9208-C09DAD2C6CEE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675137" y="1702518"/>
            <a:ext cx="368605" cy="24063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84B4615-430B-4A8D-B8CC-5FA37232E15D}"/>
              </a:ext>
            </a:extLst>
          </p:cNvPr>
          <p:cNvCxnSpPr>
            <a:cxnSpLocks/>
            <a:stCxn id="25" idx="5"/>
            <a:endCxn id="29" idx="1"/>
          </p:cNvCxnSpPr>
          <p:nvPr/>
        </p:nvCxnSpPr>
        <p:spPr>
          <a:xfrm>
            <a:off x="5349212" y="2248624"/>
            <a:ext cx="507231" cy="39672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DA2EDC6-FD81-4908-BA65-64FA58BE3D7C}"/>
              </a:ext>
            </a:extLst>
          </p:cNvPr>
          <p:cNvCxnSpPr>
            <a:cxnSpLocks/>
            <a:stCxn id="29" idx="5"/>
            <a:endCxn id="40" idx="0"/>
          </p:cNvCxnSpPr>
          <p:nvPr/>
        </p:nvCxnSpPr>
        <p:spPr>
          <a:xfrm>
            <a:off x="6161913" y="2950823"/>
            <a:ext cx="303906" cy="42536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5EA7217-8861-4C04-AEFF-E1F106679242}"/>
              </a:ext>
            </a:extLst>
          </p:cNvPr>
          <p:cNvCxnSpPr>
            <a:cxnSpLocks/>
            <a:stCxn id="24" idx="5"/>
            <a:endCxn id="27" idx="0"/>
          </p:cNvCxnSpPr>
          <p:nvPr/>
        </p:nvCxnSpPr>
        <p:spPr>
          <a:xfrm>
            <a:off x="3956351" y="2253023"/>
            <a:ext cx="141677" cy="30788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0BB476D-96AE-424D-ABE9-65879653F38E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4257136" y="2959577"/>
            <a:ext cx="435313" cy="46811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3764091-2185-4819-B843-F3445164CF93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106674" y="2986693"/>
            <a:ext cx="45831" cy="41530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6E09196-F0F8-420B-A302-36C5FAE29C6C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851803" y="3860407"/>
            <a:ext cx="233686" cy="30424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7016BBE-4060-48B5-8824-E8060EBA3AD8}"/>
              </a:ext>
            </a:extLst>
          </p:cNvPr>
          <p:cNvSpPr txBox="1"/>
          <p:nvPr/>
        </p:nvSpPr>
        <p:spPr>
          <a:xfrm>
            <a:off x="4715871" y="1228480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064B91-3E38-4332-AF1F-E8096DD46681}"/>
              </a:ext>
            </a:extLst>
          </p:cNvPr>
          <p:cNvSpPr txBox="1"/>
          <p:nvPr/>
        </p:nvSpPr>
        <p:spPr>
          <a:xfrm>
            <a:off x="3729663" y="1542642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5DCF87-6A4F-420A-BECE-EC9025D92D4F}"/>
              </a:ext>
            </a:extLst>
          </p:cNvPr>
          <p:cNvSpPr txBox="1"/>
          <p:nvPr/>
        </p:nvSpPr>
        <p:spPr>
          <a:xfrm>
            <a:off x="5247530" y="1587902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E7186A-2ABC-465C-8328-CD6D818A2009}"/>
              </a:ext>
            </a:extLst>
          </p:cNvPr>
          <p:cNvSpPr txBox="1"/>
          <p:nvPr/>
        </p:nvSpPr>
        <p:spPr>
          <a:xfrm>
            <a:off x="2651404" y="2260821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2A5712-337A-490B-B3A2-98CB67A02138}"/>
              </a:ext>
            </a:extLst>
          </p:cNvPr>
          <p:cNvSpPr txBox="1"/>
          <p:nvPr/>
        </p:nvSpPr>
        <p:spPr>
          <a:xfrm>
            <a:off x="4201080" y="2320187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D7F2B3-25EC-4ADC-BA8E-EAA021F74922}"/>
              </a:ext>
            </a:extLst>
          </p:cNvPr>
          <p:cNvSpPr txBox="1"/>
          <p:nvPr/>
        </p:nvSpPr>
        <p:spPr>
          <a:xfrm>
            <a:off x="5068177" y="2405606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54D2EE-CED9-46E9-AA13-8ADF0DDD7430}"/>
              </a:ext>
            </a:extLst>
          </p:cNvPr>
          <p:cNvSpPr txBox="1"/>
          <p:nvPr/>
        </p:nvSpPr>
        <p:spPr>
          <a:xfrm>
            <a:off x="6096201" y="2405606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5304DD-FCE7-4E13-A43E-3F587845A535}"/>
              </a:ext>
            </a:extLst>
          </p:cNvPr>
          <p:cNvSpPr txBox="1"/>
          <p:nvPr/>
        </p:nvSpPr>
        <p:spPr>
          <a:xfrm>
            <a:off x="1905711" y="3163507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22E956-715B-4098-B0C0-84B9339D1445}"/>
              </a:ext>
            </a:extLst>
          </p:cNvPr>
          <p:cNvSpPr txBox="1"/>
          <p:nvPr/>
        </p:nvSpPr>
        <p:spPr>
          <a:xfrm>
            <a:off x="3193697" y="3209570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BD60F4-E7FB-4B69-96B9-6E290CA93450}"/>
              </a:ext>
            </a:extLst>
          </p:cNvPr>
          <p:cNvSpPr txBox="1"/>
          <p:nvPr/>
        </p:nvSpPr>
        <p:spPr>
          <a:xfrm>
            <a:off x="3975736" y="3210697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409871B-F838-459B-B295-7F7979AC4749}"/>
              </a:ext>
            </a:extLst>
          </p:cNvPr>
          <p:cNvSpPr txBox="1"/>
          <p:nvPr/>
        </p:nvSpPr>
        <p:spPr>
          <a:xfrm>
            <a:off x="4781591" y="3197511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3F395EC-DC66-4869-9744-5C6E575C7440}"/>
              </a:ext>
            </a:extLst>
          </p:cNvPr>
          <p:cNvSpPr txBox="1"/>
          <p:nvPr/>
        </p:nvSpPr>
        <p:spPr>
          <a:xfrm>
            <a:off x="5201560" y="3915212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1265920-82CD-449B-974D-0843AB0A7C70}"/>
              </a:ext>
            </a:extLst>
          </p:cNvPr>
          <p:cNvSpPr txBox="1"/>
          <p:nvPr/>
        </p:nvSpPr>
        <p:spPr>
          <a:xfrm>
            <a:off x="5809928" y="3188562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D8C401D-46A1-4FA4-8200-48894A22C149}"/>
              </a:ext>
            </a:extLst>
          </p:cNvPr>
          <p:cNvSpPr txBox="1"/>
          <p:nvPr/>
        </p:nvSpPr>
        <p:spPr>
          <a:xfrm>
            <a:off x="6623116" y="3201853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0E2D902-7E5D-4F7E-A23B-9FEF68E2D8D8}"/>
              </a:ext>
            </a:extLst>
          </p:cNvPr>
          <p:cNvSpPr txBox="1"/>
          <p:nvPr/>
        </p:nvSpPr>
        <p:spPr>
          <a:xfrm>
            <a:off x="3835916" y="4104578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A26EB6F1-5A88-4D01-91D9-8A6865A8E273}"/>
              </a:ext>
            </a:extLst>
          </p:cNvPr>
          <p:cNvCxnSpPr>
            <a:stCxn id="42" idx="7"/>
            <a:endCxn id="38" idx="6"/>
          </p:cNvCxnSpPr>
          <p:nvPr/>
        </p:nvCxnSpPr>
        <p:spPr>
          <a:xfrm rot="16200000" flipV="1">
            <a:off x="4812071" y="3792474"/>
            <a:ext cx="564597" cy="322558"/>
          </a:xfrm>
          <a:prstGeom prst="curvedConnector2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5D8DEDCE-953A-4E29-BBED-80DD2B535579}"/>
              </a:ext>
            </a:extLst>
          </p:cNvPr>
          <p:cNvCxnSpPr>
            <a:cxnSpLocks/>
            <a:stCxn id="38" idx="0"/>
            <a:endCxn id="27" idx="6"/>
          </p:cNvCxnSpPr>
          <p:nvPr/>
        </p:nvCxnSpPr>
        <p:spPr>
          <a:xfrm rot="16200000" flipV="1">
            <a:off x="4177843" y="2913089"/>
            <a:ext cx="650793" cy="378421"/>
          </a:xfrm>
          <a:prstGeom prst="curvedConnector2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3B45A95A-F834-4123-9EA7-18B7B9670517}"/>
              </a:ext>
            </a:extLst>
          </p:cNvPr>
          <p:cNvCxnSpPr>
            <a:cxnSpLocks/>
            <a:stCxn id="27" idx="7"/>
            <a:endCxn id="24" idx="6"/>
          </p:cNvCxnSpPr>
          <p:nvPr/>
        </p:nvCxnSpPr>
        <p:spPr>
          <a:xfrm rot="16200000" flipV="1">
            <a:off x="3873250" y="2246654"/>
            <a:ext cx="523880" cy="231147"/>
          </a:xfrm>
          <a:prstGeom prst="curvedConnector2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B8A5568C-59ED-497A-AE6C-9CFB1F564677}"/>
              </a:ext>
            </a:extLst>
          </p:cNvPr>
          <p:cNvCxnSpPr>
            <a:cxnSpLocks/>
            <a:stCxn id="26" idx="0"/>
            <a:endCxn id="24" idx="2"/>
          </p:cNvCxnSpPr>
          <p:nvPr/>
        </p:nvCxnSpPr>
        <p:spPr>
          <a:xfrm rot="5400000" flipH="1" flipV="1">
            <a:off x="3044090" y="2017377"/>
            <a:ext cx="460615" cy="626438"/>
          </a:xfrm>
          <a:prstGeom prst="curvedConnector2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827D0264-F2FF-43AE-8EEB-00773CA98BD3}"/>
              </a:ext>
            </a:extLst>
          </p:cNvPr>
          <p:cNvCxnSpPr>
            <a:cxnSpLocks/>
            <a:stCxn id="30" idx="0"/>
            <a:endCxn id="26" idx="2"/>
          </p:cNvCxnSpPr>
          <p:nvPr/>
        </p:nvCxnSpPr>
        <p:spPr>
          <a:xfrm rot="5400000" flipH="1" flipV="1">
            <a:off x="2156315" y="2820186"/>
            <a:ext cx="632145" cy="545581"/>
          </a:xfrm>
          <a:prstGeom prst="curvedConnector2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49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588" y="4245871"/>
            <a:ext cx="1295403" cy="993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7AA08D-E7A6-442C-8448-B7378FDAE7E9}"/>
              </a:ext>
            </a:extLst>
          </p:cNvPr>
          <p:cNvSpPr txBox="1"/>
          <p:nvPr/>
        </p:nvSpPr>
        <p:spPr>
          <a:xfrm>
            <a:off x="269964" y="257460"/>
            <a:ext cx="406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최소 공통 조상</a:t>
            </a:r>
            <a:r>
              <a:rPr lang="en-US" altLang="ko-KR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(Lowest Common Ancestor)</a:t>
            </a:r>
            <a:endParaRPr lang="ko-KR" altLang="en-US" sz="1800" b="1" dirty="0">
              <a:solidFill>
                <a:schemeClr val="bg1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5E060D-5E76-42A0-8D77-9CE73F7BED13}"/>
              </a:ext>
            </a:extLst>
          </p:cNvPr>
          <p:cNvCxnSpPr>
            <a:cxnSpLocks/>
          </p:cNvCxnSpPr>
          <p:nvPr/>
        </p:nvCxnSpPr>
        <p:spPr>
          <a:xfrm flipV="1">
            <a:off x="262890" y="626792"/>
            <a:ext cx="3820160" cy="70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014A374-B6E4-4DF6-85CB-53A6E6C39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1253584"/>
            <a:ext cx="4171217" cy="34744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53E2BCB-ECFB-468D-AE17-1B4871024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9746" y="735589"/>
            <a:ext cx="3771654" cy="40096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A8F3C5-6784-4574-A784-553A222FBE33}"/>
              </a:ext>
            </a:extLst>
          </p:cNvPr>
          <p:cNvSpPr txBox="1"/>
          <p:nvPr/>
        </p:nvSpPr>
        <p:spPr>
          <a:xfrm>
            <a:off x="667385" y="818591"/>
            <a:ext cx="6831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백준 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– 11437 LCA (G3)</a:t>
            </a:r>
            <a:endParaRPr lang="ko-KR" altLang="en-US" sz="1600" dirty="0">
              <a:solidFill>
                <a:schemeClr val="accent4">
                  <a:lumMod val="60000"/>
                  <a:lumOff val="4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7742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588" y="4245871"/>
            <a:ext cx="1295403" cy="993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7AA08D-E7A6-442C-8448-B7378FDAE7E9}"/>
              </a:ext>
            </a:extLst>
          </p:cNvPr>
          <p:cNvSpPr txBox="1"/>
          <p:nvPr/>
        </p:nvSpPr>
        <p:spPr>
          <a:xfrm>
            <a:off x="269964" y="257460"/>
            <a:ext cx="406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최소 공통 조상</a:t>
            </a:r>
            <a:r>
              <a:rPr lang="en-US" altLang="ko-KR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(Lowest Common Ancestor)</a:t>
            </a:r>
            <a:endParaRPr lang="ko-KR" altLang="en-US" sz="1800" b="1" dirty="0">
              <a:solidFill>
                <a:schemeClr val="bg1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5E060D-5E76-42A0-8D77-9CE73F7BED13}"/>
              </a:ext>
            </a:extLst>
          </p:cNvPr>
          <p:cNvCxnSpPr>
            <a:cxnSpLocks/>
          </p:cNvCxnSpPr>
          <p:nvPr/>
        </p:nvCxnSpPr>
        <p:spPr>
          <a:xfrm flipV="1">
            <a:off x="262890" y="626792"/>
            <a:ext cx="3820160" cy="70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C3F58C7-005B-4E76-9F64-DD149283D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11" y="1184461"/>
            <a:ext cx="3658018" cy="309524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8766E82-0AA0-4294-9A36-D0877F1D8C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2446" y="1004026"/>
            <a:ext cx="2806142" cy="351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73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04" y="884252"/>
            <a:ext cx="7309295" cy="37193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74443" y="2317690"/>
            <a:ext cx="5947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매 쿼리마다 부모 방향으로 거슬러 올라가기 위해 최악의 경우 </a:t>
            </a:r>
            <a:r>
              <a:rPr lang="en-US" altLang="ko-KR" sz="1400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O(N)</a:t>
            </a:r>
            <a:r>
              <a:rPr lang="ko-KR" altLang="en-US" sz="1400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의</a:t>
            </a:r>
            <a:r>
              <a:rPr lang="en-US" altLang="ko-KR" sz="1400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 </a:t>
            </a:r>
            <a:r>
              <a:rPr lang="ko-KR" altLang="en-US" sz="1400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시간 복잡도가 요구됩니다</a:t>
            </a:r>
            <a:r>
              <a:rPr lang="en-US" altLang="ko-KR" sz="1400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dirty="0"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따라서 </a:t>
            </a:r>
            <a:r>
              <a:rPr lang="en-US" altLang="ko-KR" sz="1400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M</a:t>
            </a:r>
            <a:r>
              <a:rPr lang="ko-KR" altLang="en-US" sz="1400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개의 모든 쿼리를 처리할 때의 시간 복잡도는 </a:t>
            </a:r>
            <a:r>
              <a:rPr lang="en-US" altLang="ko-KR" sz="1400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O(NM)</a:t>
            </a:r>
            <a:r>
              <a:rPr lang="ko-KR" altLang="en-US" sz="1400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입니다</a:t>
            </a:r>
            <a:r>
              <a:rPr lang="en-US" altLang="ko-KR" sz="1400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.</a:t>
            </a:r>
            <a:endParaRPr lang="ko-KR" altLang="en-US" sz="1400" dirty="0"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505" y="1440167"/>
            <a:ext cx="1002794" cy="69799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69964" y="257460"/>
            <a:ext cx="53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기본적인 최소 공통 조상 </a:t>
            </a:r>
            <a:r>
              <a:rPr lang="en-US" altLang="ko-KR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(LCA)</a:t>
            </a:r>
            <a:r>
              <a:rPr lang="ko-KR" altLang="en-US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알고리즘 </a:t>
            </a:r>
            <a:r>
              <a:rPr lang="en-US" altLang="ko-KR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: </a:t>
            </a:r>
            <a:r>
              <a:rPr lang="ko-KR" altLang="en-US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시간 복잡도 분석</a:t>
            </a:r>
          </a:p>
        </p:txBody>
      </p:sp>
      <p:cxnSp>
        <p:nvCxnSpPr>
          <p:cNvPr id="39" name="직선 연결선 38"/>
          <p:cNvCxnSpPr>
            <a:cxnSpLocks/>
          </p:cNvCxnSpPr>
          <p:nvPr/>
        </p:nvCxnSpPr>
        <p:spPr>
          <a:xfrm flipV="1">
            <a:off x="262890" y="626792"/>
            <a:ext cx="5210810" cy="70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075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0524" y="2026114"/>
            <a:ext cx="72629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O(</a:t>
            </a:r>
            <a:r>
              <a:rPr lang="en-US" altLang="ko-KR" sz="4400" dirty="0" err="1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MlogN</a:t>
            </a:r>
            <a:r>
              <a:rPr lang="en-US" altLang="ko-KR" sz="44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) </a:t>
            </a:r>
            <a:r>
              <a:rPr lang="ko-KR" altLang="en-US" sz="44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알고리즘</a:t>
            </a:r>
            <a:endParaRPr lang="ko-KR" altLang="en-US" sz="4200" b="1" dirty="0">
              <a:solidFill>
                <a:schemeClr val="bg1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5063" y="840316"/>
            <a:ext cx="12938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3</a:t>
            </a:r>
            <a:r>
              <a:rPr lang="ko-KR" altLang="en-US" sz="27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교시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210491" y="2830284"/>
            <a:ext cx="67491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588" y="4245871"/>
            <a:ext cx="1295403" cy="99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0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588" y="4245871"/>
            <a:ext cx="1295403" cy="993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7AA08D-E7A6-442C-8448-B7378FDAE7E9}"/>
              </a:ext>
            </a:extLst>
          </p:cNvPr>
          <p:cNvSpPr txBox="1"/>
          <p:nvPr/>
        </p:nvSpPr>
        <p:spPr>
          <a:xfrm>
            <a:off x="269964" y="257460"/>
            <a:ext cx="406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최소 공통 조상</a:t>
            </a:r>
            <a:r>
              <a:rPr lang="en-US" altLang="ko-KR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(Lowest Common Ancestor)</a:t>
            </a:r>
            <a:endParaRPr lang="ko-KR" altLang="en-US" sz="1800" b="1" dirty="0">
              <a:solidFill>
                <a:schemeClr val="bg1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5E060D-5E76-42A0-8D77-9CE73F7BED13}"/>
              </a:ext>
            </a:extLst>
          </p:cNvPr>
          <p:cNvCxnSpPr>
            <a:cxnSpLocks/>
          </p:cNvCxnSpPr>
          <p:nvPr/>
        </p:nvCxnSpPr>
        <p:spPr>
          <a:xfrm flipV="1">
            <a:off x="262890" y="626792"/>
            <a:ext cx="3820160" cy="70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6A8F3C5-6784-4574-A784-553A222FBE33}"/>
              </a:ext>
            </a:extLst>
          </p:cNvPr>
          <p:cNvSpPr txBox="1"/>
          <p:nvPr/>
        </p:nvSpPr>
        <p:spPr>
          <a:xfrm>
            <a:off x="667385" y="818591"/>
            <a:ext cx="6831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백준 </a:t>
            </a:r>
            <a:r>
              <a:rPr lang="en-US" altLang="ko-KR" sz="24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– 11438 LCA2 (P5)</a:t>
            </a:r>
            <a:endPara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3C7383-7CDC-4B02-9E96-0D8107CC6BBD}"/>
              </a:ext>
            </a:extLst>
          </p:cNvPr>
          <p:cNvSpPr txBox="1"/>
          <p:nvPr/>
        </p:nvSpPr>
        <p:spPr>
          <a:xfrm>
            <a:off x="667384" y="1777441"/>
            <a:ext cx="72637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20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 N(2 ≤ N ≤ 100,000)</a:t>
            </a:r>
            <a:r>
              <a:rPr lang="ko-KR" altLang="en-US" sz="20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개의 정점으로 이루어진 트리가 주어진다</a:t>
            </a:r>
            <a:r>
              <a:rPr lang="en-US" altLang="ko-KR" sz="20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트리의 각 정점은 </a:t>
            </a:r>
            <a:r>
              <a:rPr lang="en-US" altLang="ko-KR" sz="20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번부터 </a:t>
            </a:r>
            <a:r>
              <a:rPr lang="en-US" altLang="ko-KR" sz="20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N</a:t>
            </a:r>
            <a:r>
              <a:rPr lang="ko-KR" altLang="en-US" sz="20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번까지 번호가 매겨져 있으며</a:t>
            </a:r>
            <a:r>
              <a:rPr lang="en-US" altLang="ko-KR" sz="20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루트는 </a:t>
            </a:r>
            <a:r>
              <a:rPr lang="en-US" altLang="ko-KR" sz="20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번이다</a:t>
            </a:r>
            <a:r>
              <a:rPr lang="en-US" altLang="ko-KR" sz="20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두 노드의 쌍 </a:t>
            </a:r>
            <a:r>
              <a:rPr lang="en-US" altLang="ko-KR" sz="20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M(1 ≤ M ≤ 100,000)</a:t>
            </a:r>
            <a:r>
              <a:rPr lang="ko-KR" altLang="en-US" sz="20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개가 주어졌을 때</a:t>
            </a:r>
            <a:r>
              <a:rPr lang="en-US" altLang="ko-KR" sz="20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두 노드의 가장 가까운 공통 조상이 몇 번인지 출력한다</a:t>
            </a:r>
            <a:r>
              <a:rPr lang="en-US" altLang="ko-KR" sz="20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.</a:t>
            </a:r>
            <a:endParaRPr lang="ko-KR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861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69964" y="257460"/>
            <a:ext cx="406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최소 공통 조상</a:t>
            </a:r>
            <a:r>
              <a:rPr lang="en-US" altLang="ko-KR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(Lowest Common Ancestor)</a:t>
            </a:r>
            <a:endParaRPr lang="ko-KR" altLang="en-US" sz="1800" b="1" dirty="0">
              <a:solidFill>
                <a:schemeClr val="bg1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cxnSp>
        <p:nvCxnSpPr>
          <p:cNvPr id="20" name="직선 연결선 19"/>
          <p:cNvCxnSpPr>
            <a:cxnSpLocks/>
          </p:cNvCxnSpPr>
          <p:nvPr/>
        </p:nvCxnSpPr>
        <p:spPr>
          <a:xfrm flipV="1">
            <a:off x="262890" y="626792"/>
            <a:ext cx="3820160" cy="70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CF9CD967-DB73-48A4-8BD5-42428BC5B6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758" y="626792"/>
            <a:ext cx="557785" cy="53035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3ABFCB8-8447-445C-B9E4-CAB55FC3BE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47114">
            <a:off x="7446376" y="347104"/>
            <a:ext cx="440637" cy="4161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7B792CB-DAD0-40B7-A999-B0AB4D37C3AA}"/>
              </a:ext>
            </a:extLst>
          </p:cNvPr>
          <p:cNvSpPr txBox="1"/>
          <p:nvPr/>
        </p:nvSpPr>
        <p:spPr>
          <a:xfrm>
            <a:off x="667385" y="818591"/>
            <a:ext cx="6831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각 노드가 거슬러 올라가는 속도를 빠르게 만드는 방법에 대하여 고민해 봅시다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.</a:t>
            </a:r>
            <a:endParaRPr lang="ko-KR" altLang="en-US" sz="1600" dirty="0">
              <a:solidFill>
                <a:schemeClr val="accent4">
                  <a:lumMod val="60000"/>
                  <a:lumOff val="4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8C2500-D384-4EDB-AD1E-50011AA0C9BF}"/>
                  </a:ext>
                </a:extLst>
              </p:cNvPr>
              <p:cNvSpPr txBox="1"/>
              <p:nvPr/>
            </p:nvSpPr>
            <p:spPr>
              <a:xfrm>
                <a:off x="723900" y="1838208"/>
                <a:ext cx="7826643" cy="1577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solidFill>
                      <a:schemeClr val="bg1"/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만약 총 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15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칸 거슬러 올라가야 한다면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?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 	8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칸 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-&gt; 4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칸 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-&gt; 2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칸 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-&gt; 1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칸</a:t>
                </a:r>
                <a:endParaRPr lang="en-US" altLang="ko-KR" sz="1600" dirty="0">
                  <a:solidFill>
                    <a:schemeClr val="bg1"/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endParaRPr>
              </a:p>
              <a:p>
                <a:endParaRPr lang="en-US" altLang="ko-KR" sz="1600" dirty="0">
                  <a:solidFill>
                    <a:schemeClr val="bg1"/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solidFill>
                      <a:schemeClr val="bg1"/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2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의 제곱 형태로 거슬러 올라가도록 하면 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O(</a:t>
                </a:r>
                <a:r>
                  <a:rPr lang="en-US" altLang="ko-KR" sz="1600" dirty="0" err="1">
                    <a:solidFill>
                      <a:schemeClr val="bg1"/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logN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)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의 시간 복잡도를 보장할 수 있습니다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1600" dirty="0">
                  <a:solidFill>
                    <a:schemeClr val="bg1"/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solidFill>
                      <a:schemeClr val="bg1"/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메모리를 조금 더 사용하여 각 노드에 대하여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1훈솜사탕 R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1훈솜사탕 R" panose="02020603020101020101" pitchFamily="18" charset="-127"/>
                          </a:rPr>
                          <m:t>2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1훈솜사탕 R" panose="02020603020101020101" pitchFamily="18" charset="-127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ko-KR" altLang="en-US" sz="1600" dirty="0">
                    <a:solidFill>
                      <a:schemeClr val="bg1"/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 번째 부모에 대한 정보를 기록합시다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8C2500-D384-4EDB-AD1E-50011AA0C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1838208"/>
                <a:ext cx="7826643" cy="1577676"/>
              </a:xfrm>
              <a:prstGeom prst="rect">
                <a:avLst/>
              </a:prstGeom>
              <a:blipFill>
                <a:blip r:embed="rId5"/>
                <a:stretch>
                  <a:fillRect l="-312" t="-1163" b="-4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66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88054" y="681886"/>
            <a:ext cx="49678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ko-KR" sz="2700" b="1">
                <a:solidFill>
                  <a:srgbClr val="FFE44A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C O N T E N T S</a:t>
            </a:r>
            <a:endParaRPr lang="ko-KR" altLang="en-US" sz="2700" b="1">
              <a:solidFill>
                <a:srgbClr val="FFE44A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668525" y="1805223"/>
            <a:ext cx="3783845" cy="446276"/>
            <a:chOff x="2668525" y="1461947"/>
            <a:chExt cx="3783845" cy="446276"/>
          </a:xfrm>
        </p:grpSpPr>
        <p:sp>
          <p:nvSpPr>
            <p:cNvPr id="6" name="TextBox 5"/>
            <p:cNvSpPr txBox="1"/>
            <p:nvPr/>
          </p:nvSpPr>
          <p:spPr>
            <a:xfrm>
              <a:off x="2668525" y="1461947"/>
              <a:ext cx="1293871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300">
                  <a:solidFill>
                    <a:schemeClr val="bg1"/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1</a:t>
              </a:r>
              <a:r>
                <a:rPr lang="ko-KR" altLang="en-US" sz="2300">
                  <a:solidFill>
                    <a:schemeClr val="bg1"/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교시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55361" y="1461947"/>
              <a:ext cx="2497009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dirty="0">
                  <a:solidFill>
                    <a:schemeClr val="bg1"/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최소 공통 조상이란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668525" y="2621206"/>
            <a:ext cx="3783845" cy="446276"/>
            <a:chOff x="2668525" y="1461947"/>
            <a:chExt cx="3783845" cy="446276"/>
          </a:xfrm>
        </p:grpSpPr>
        <p:sp>
          <p:nvSpPr>
            <p:cNvPr id="9" name="TextBox 8"/>
            <p:cNvSpPr txBox="1"/>
            <p:nvPr/>
          </p:nvSpPr>
          <p:spPr>
            <a:xfrm>
              <a:off x="2668525" y="1461947"/>
              <a:ext cx="1293871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300" dirty="0">
                  <a:solidFill>
                    <a:schemeClr val="bg1"/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2</a:t>
              </a:r>
              <a:r>
                <a:rPr lang="ko-KR" altLang="en-US" sz="2300" dirty="0">
                  <a:solidFill>
                    <a:schemeClr val="bg1"/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교시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55361" y="1461947"/>
              <a:ext cx="2497009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300" dirty="0">
                  <a:solidFill>
                    <a:schemeClr val="bg1"/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O(NM)</a:t>
              </a:r>
              <a:r>
                <a:rPr lang="ko-KR" altLang="en-US" sz="2300" dirty="0">
                  <a:solidFill>
                    <a:schemeClr val="bg1"/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 알고리즘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668525" y="3437189"/>
            <a:ext cx="3935475" cy="446276"/>
            <a:chOff x="2668525" y="1461947"/>
            <a:chExt cx="3783845" cy="446276"/>
          </a:xfrm>
        </p:grpSpPr>
        <p:sp>
          <p:nvSpPr>
            <p:cNvPr id="12" name="TextBox 11"/>
            <p:cNvSpPr txBox="1"/>
            <p:nvPr/>
          </p:nvSpPr>
          <p:spPr>
            <a:xfrm>
              <a:off x="2668525" y="1461947"/>
              <a:ext cx="1293871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300" dirty="0">
                  <a:solidFill>
                    <a:schemeClr val="bg1"/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3</a:t>
              </a:r>
              <a:r>
                <a:rPr lang="ko-KR" altLang="en-US" sz="2300" dirty="0">
                  <a:solidFill>
                    <a:schemeClr val="bg1"/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교시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55361" y="1461947"/>
              <a:ext cx="2497009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300" dirty="0">
                  <a:solidFill>
                    <a:schemeClr val="bg1"/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O(</a:t>
              </a:r>
              <a:r>
                <a:rPr lang="en-US" altLang="ko-KR" sz="2300" dirty="0" err="1">
                  <a:solidFill>
                    <a:schemeClr val="bg1"/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MlogN</a:t>
              </a:r>
              <a:r>
                <a:rPr lang="en-US" altLang="ko-KR" sz="2300" dirty="0">
                  <a:solidFill>
                    <a:schemeClr val="bg1"/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) </a:t>
              </a:r>
              <a:r>
                <a:rPr lang="ko-KR" altLang="en-US" sz="2300" dirty="0">
                  <a:solidFill>
                    <a:schemeClr val="bg1"/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rPr>
                <a:t>알고리즘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1136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" y="0"/>
            <a:ext cx="9141291" cy="5143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758" y="626792"/>
            <a:ext cx="557785" cy="53035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47114">
            <a:off x="7446376" y="347104"/>
            <a:ext cx="440637" cy="4161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67385" y="818591"/>
                <a:ext cx="6831329" cy="592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l"/>
                </a:pPr>
                <a:r>
                  <a:rPr lang="ko-KR" altLang="en-US" sz="1600" dirty="0">
                    <a:solidFill>
                      <a:schemeClr val="bg1"/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 모든 노드에 대하여 깊이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(depth)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1훈솜사탕 R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1훈솜사탕 R" panose="02020603020101020101" pitchFamily="18" charset="-127"/>
                          </a:rPr>
                          <m:t>2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1훈솜사탕 R" panose="02020603020101020101" pitchFamily="18" charset="-127"/>
                          </a:rPr>
                          <m:t>𝑖</m:t>
                        </m:r>
                      </m:sup>
                    </m:sSup>
                    <m:r>
                      <a:rPr lang="en-US" altLang="ko-KR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1훈솜사탕 R" panose="02020603020101020101" pitchFamily="18" charset="-127"/>
                      </a:rPr>
                      <m:t> </m:t>
                    </m:r>
                  </m:oMath>
                </a14:m>
                <a:r>
                  <a:rPr lang="ko-KR" altLang="en-US" sz="1600" dirty="0">
                    <a:solidFill>
                      <a:schemeClr val="bg1"/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번째 부모에 대한 정보를 계산합니다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1훈솜사탕 R" panose="02020603020101020101" pitchFamily="18" charset="-127"/>
                    <a:ea typeface="1훈솜사탕 R" panose="02020603020101020101" pitchFamily="18" charset="-127"/>
                  </a:rPr>
                  <a:t>.</a:t>
                </a:r>
              </a:p>
              <a:p>
                <a:endParaRPr lang="en-US" altLang="ko-KR" sz="1600" dirty="0">
                  <a:solidFill>
                    <a:schemeClr val="bg1"/>
                  </a:solidFill>
                  <a:latin typeface="1훈솜사탕 R" panose="02020603020101020101" pitchFamily="18" charset="-127"/>
                  <a:ea typeface="1훈솜사탕 R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85" y="818591"/>
                <a:ext cx="6831329" cy="592791"/>
              </a:xfrm>
              <a:prstGeom prst="rect">
                <a:avLst/>
              </a:prstGeom>
              <a:blipFill>
                <a:blip r:embed="rId5"/>
                <a:stretch>
                  <a:fillRect l="-357" t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69964" y="257460"/>
            <a:ext cx="406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최소 공통 조상</a:t>
            </a:r>
            <a:r>
              <a:rPr lang="en-US" altLang="ko-KR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(Lowest Common Ancestor)</a:t>
            </a:r>
            <a:endParaRPr lang="ko-KR" altLang="en-US" sz="1800" b="1" dirty="0">
              <a:solidFill>
                <a:schemeClr val="bg1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cxnSp>
        <p:nvCxnSpPr>
          <p:cNvPr id="20" name="직선 연결선 19"/>
          <p:cNvCxnSpPr>
            <a:cxnSpLocks/>
          </p:cNvCxnSpPr>
          <p:nvPr/>
        </p:nvCxnSpPr>
        <p:spPr>
          <a:xfrm flipV="1">
            <a:off x="262890" y="626792"/>
            <a:ext cx="3820160" cy="70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EA39FB18-2332-42A7-90F5-4073F206DB1E}"/>
              </a:ext>
            </a:extLst>
          </p:cNvPr>
          <p:cNvSpPr/>
          <p:nvPr/>
        </p:nvSpPr>
        <p:spPr>
          <a:xfrm>
            <a:off x="3860399" y="1300877"/>
            <a:ext cx="432000" cy="43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B75397A-603C-4846-B219-25B646045B2C}"/>
              </a:ext>
            </a:extLst>
          </p:cNvPr>
          <p:cNvSpPr/>
          <p:nvPr/>
        </p:nvSpPr>
        <p:spPr>
          <a:xfrm>
            <a:off x="3187566" y="1836221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CD71A8E-125C-44A3-BD3C-50167154A331}"/>
              </a:ext>
            </a:extLst>
          </p:cNvPr>
          <p:cNvSpPr/>
          <p:nvPr/>
        </p:nvSpPr>
        <p:spPr>
          <a:xfrm>
            <a:off x="4580427" y="1831822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52C1327-614A-4D3A-A071-A27B0EEB4111}"/>
              </a:ext>
            </a:extLst>
          </p:cNvPr>
          <p:cNvSpPr/>
          <p:nvPr/>
        </p:nvSpPr>
        <p:spPr>
          <a:xfrm>
            <a:off x="2345128" y="2512836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FD0FEE1-4856-4CDD-95C7-802555BC0537}"/>
              </a:ext>
            </a:extLst>
          </p:cNvPr>
          <p:cNvSpPr/>
          <p:nvPr/>
        </p:nvSpPr>
        <p:spPr>
          <a:xfrm>
            <a:off x="3481978" y="2512836"/>
            <a:ext cx="432000" cy="43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B4A08BC-FAFA-497E-B965-9B7FC8093843}"/>
              </a:ext>
            </a:extLst>
          </p:cNvPr>
          <p:cNvSpPr/>
          <p:nvPr/>
        </p:nvSpPr>
        <p:spPr>
          <a:xfrm>
            <a:off x="4351728" y="2534021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EE0D88B-1AAD-479F-8B0E-2DA33F5BA8BA}"/>
              </a:ext>
            </a:extLst>
          </p:cNvPr>
          <p:cNvSpPr/>
          <p:nvPr/>
        </p:nvSpPr>
        <p:spPr>
          <a:xfrm>
            <a:off x="5393128" y="2534021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7C100F6-A5C1-4965-8E17-AC8DBD00A9E0}"/>
              </a:ext>
            </a:extLst>
          </p:cNvPr>
          <p:cNvSpPr/>
          <p:nvPr/>
        </p:nvSpPr>
        <p:spPr>
          <a:xfrm>
            <a:off x="1583547" y="3360981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10BFBC3-7D2D-4B5B-8AB8-EE00567FEFE7}"/>
              </a:ext>
            </a:extLst>
          </p:cNvPr>
          <p:cNvSpPr/>
          <p:nvPr/>
        </p:nvSpPr>
        <p:spPr>
          <a:xfrm>
            <a:off x="2536455" y="3353928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C6A0B1C-FA89-4572-8CBE-B39E3134285F}"/>
              </a:ext>
            </a:extLst>
          </p:cNvPr>
          <p:cNvSpPr/>
          <p:nvPr/>
        </p:nvSpPr>
        <p:spPr>
          <a:xfrm>
            <a:off x="3265318" y="3384381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10</a:t>
            </a:r>
            <a:endParaRPr lang="ko-KR" altLang="en-US" sz="105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C6CE3B4-180D-40E1-8B35-3E3A8F933E17}"/>
              </a:ext>
            </a:extLst>
          </p:cNvPr>
          <p:cNvSpPr/>
          <p:nvPr/>
        </p:nvSpPr>
        <p:spPr>
          <a:xfrm>
            <a:off x="4051758" y="3379629"/>
            <a:ext cx="481282" cy="4875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11</a:t>
            </a:r>
            <a:endParaRPr lang="ko-KR" altLang="en-US" sz="105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E532093-E711-4C35-A21C-448835A9078B}"/>
              </a:ext>
            </a:extLst>
          </p:cNvPr>
          <p:cNvSpPr/>
          <p:nvPr/>
        </p:nvSpPr>
        <p:spPr>
          <a:xfrm>
            <a:off x="5046983" y="3328125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12</a:t>
            </a:r>
            <a:endParaRPr lang="ko-KR" altLang="en-US" sz="105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EBE1A32-6528-4CF2-9735-2EB113258D78}"/>
              </a:ext>
            </a:extLst>
          </p:cNvPr>
          <p:cNvSpPr/>
          <p:nvPr/>
        </p:nvSpPr>
        <p:spPr>
          <a:xfrm>
            <a:off x="5825128" y="3328125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13</a:t>
            </a:r>
            <a:endParaRPr lang="ko-KR" altLang="en-US" sz="105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8B3A180-5B5F-44C4-B78D-DA2C4FC690E3}"/>
              </a:ext>
            </a:extLst>
          </p:cNvPr>
          <p:cNvSpPr/>
          <p:nvPr/>
        </p:nvSpPr>
        <p:spPr>
          <a:xfrm>
            <a:off x="3628291" y="4123469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14</a:t>
            </a:r>
            <a:endParaRPr lang="ko-KR" altLang="en-US" sz="105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B8B693B-5AAC-4EFE-8163-24838EAA81D7}"/>
              </a:ext>
            </a:extLst>
          </p:cNvPr>
          <p:cNvSpPr/>
          <p:nvPr/>
        </p:nvSpPr>
        <p:spPr>
          <a:xfrm>
            <a:off x="4444798" y="4116589"/>
            <a:ext cx="481282" cy="4875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15</a:t>
            </a:r>
            <a:endParaRPr lang="ko-KR" altLang="en-US" sz="105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7A095FC-D8D8-4763-B18F-A6EB9E0A6A2F}"/>
              </a:ext>
            </a:extLst>
          </p:cNvPr>
          <p:cNvCxnSpPr>
            <a:cxnSpLocks/>
            <a:stCxn id="21" idx="3"/>
            <a:endCxn id="24" idx="7"/>
          </p:cNvCxnSpPr>
          <p:nvPr/>
        </p:nvCxnSpPr>
        <p:spPr>
          <a:xfrm flipH="1">
            <a:off x="3556301" y="1669612"/>
            <a:ext cx="367363" cy="22987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03554B4-4347-42D3-AFE2-A523E6D6B8E3}"/>
              </a:ext>
            </a:extLst>
          </p:cNvPr>
          <p:cNvCxnSpPr>
            <a:cxnSpLocks/>
          </p:cNvCxnSpPr>
          <p:nvPr/>
        </p:nvCxnSpPr>
        <p:spPr>
          <a:xfrm flipH="1">
            <a:off x="2749066" y="2201657"/>
            <a:ext cx="466371" cy="39027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C2F65C7-6A47-4EB2-9316-CA7D88903A4B}"/>
              </a:ext>
            </a:extLst>
          </p:cNvPr>
          <p:cNvCxnSpPr>
            <a:cxnSpLocks/>
          </p:cNvCxnSpPr>
          <p:nvPr/>
        </p:nvCxnSpPr>
        <p:spPr>
          <a:xfrm flipH="1">
            <a:off x="1962150" y="2944836"/>
            <a:ext cx="467057" cy="4347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24F39AE-EF9B-4F89-9E7C-64F0B272E26F}"/>
              </a:ext>
            </a:extLst>
          </p:cNvPr>
          <p:cNvCxnSpPr>
            <a:cxnSpLocks/>
            <a:stCxn id="25" idx="3"/>
            <a:endCxn id="28" idx="0"/>
          </p:cNvCxnSpPr>
          <p:nvPr/>
        </p:nvCxnSpPr>
        <p:spPr>
          <a:xfrm flipH="1">
            <a:off x="4567728" y="2200557"/>
            <a:ext cx="75964" cy="33346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754DEED-9099-418B-9B2E-AA7C51AE808B}"/>
              </a:ext>
            </a:extLst>
          </p:cNvPr>
          <p:cNvCxnSpPr>
            <a:cxnSpLocks/>
            <a:stCxn id="29" idx="3"/>
            <a:endCxn id="39" idx="0"/>
          </p:cNvCxnSpPr>
          <p:nvPr/>
        </p:nvCxnSpPr>
        <p:spPr>
          <a:xfrm flipH="1">
            <a:off x="5287624" y="2902756"/>
            <a:ext cx="168769" cy="42536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2072466-2B0E-461E-BC46-0AB78089C385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3868932" y="3815641"/>
            <a:ext cx="313810" cy="30782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D199DD5-A3FB-46D8-A5D2-E9EB3576F39F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3505959" y="2938626"/>
            <a:ext cx="89310" cy="44575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4AA9C1C-443E-4D36-9208-C09DAD2C6CEE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275087" y="1654451"/>
            <a:ext cx="368605" cy="24063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84B4615-430B-4A8D-B8CC-5FA37232E15D}"/>
              </a:ext>
            </a:extLst>
          </p:cNvPr>
          <p:cNvCxnSpPr>
            <a:cxnSpLocks/>
            <a:stCxn id="25" idx="5"/>
            <a:endCxn id="29" idx="1"/>
          </p:cNvCxnSpPr>
          <p:nvPr/>
        </p:nvCxnSpPr>
        <p:spPr>
          <a:xfrm>
            <a:off x="4949162" y="2200557"/>
            <a:ext cx="507231" cy="39672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DA2EDC6-FD81-4908-BA65-64FA58BE3D7C}"/>
              </a:ext>
            </a:extLst>
          </p:cNvPr>
          <p:cNvCxnSpPr>
            <a:cxnSpLocks/>
            <a:stCxn id="29" idx="5"/>
            <a:endCxn id="40" idx="0"/>
          </p:cNvCxnSpPr>
          <p:nvPr/>
        </p:nvCxnSpPr>
        <p:spPr>
          <a:xfrm>
            <a:off x="5761863" y="2902756"/>
            <a:ext cx="303906" cy="42536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5EA7217-8861-4C04-AEFF-E1F106679242}"/>
              </a:ext>
            </a:extLst>
          </p:cNvPr>
          <p:cNvCxnSpPr>
            <a:cxnSpLocks/>
            <a:stCxn id="24" idx="5"/>
            <a:endCxn id="27" idx="0"/>
          </p:cNvCxnSpPr>
          <p:nvPr/>
        </p:nvCxnSpPr>
        <p:spPr>
          <a:xfrm>
            <a:off x="3556301" y="2204956"/>
            <a:ext cx="141677" cy="30788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0BB476D-96AE-424D-ABE9-65879653F38E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3857086" y="2911510"/>
            <a:ext cx="435313" cy="46811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3764091-2185-4819-B843-F3445164CF93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706624" y="2938626"/>
            <a:ext cx="45831" cy="41530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6E09196-F0F8-420B-A302-36C5FAE29C6C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451753" y="3812340"/>
            <a:ext cx="233686" cy="30424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7016BBE-4060-48B5-8824-E8060EBA3AD8}"/>
              </a:ext>
            </a:extLst>
          </p:cNvPr>
          <p:cNvSpPr txBox="1"/>
          <p:nvPr/>
        </p:nvSpPr>
        <p:spPr>
          <a:xfrm>
            <a:off x="4315821" y="1180413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064B91-3E38-4332-AF1F-E8096DD46681}"/>
              </a:ext>
            </a:extLst>
          </p:cNvPr>
          <p:cNvSpPr txBox="1"/>
          <p:nvPr/>
        </p:nvSpPr>
        <p:spPr>
          <a:xfrm>
            <a:off x="3329613" y="1494575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5DCF87-6A4F-420A-BECE-EC9025D92D4F}"/>
              </a:ext>
            </a:extLst>
          </p:cNvPr>
          <p:cNvSpPr txBox="1"/>
          <p:nvPr/>
        </p:nvSpPr>
        <p:spPr>
          <a:xfrm>
            <a:off x="4847480" y="1539835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E7186A-2ABC-465C-8328-CD6D818A2009}"/>
              </a:ext>
            </a:extLst>
          </p:cNvPr>
          <p:cNvSpPr txBox="1"/>
          <p:nvPr/>
        </p:nvSpPr>
        <p:spPr>
          <a:xfrm>
            <a:off x="2251354" y="2212754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2A5712-337A-490B-B3A2-98CB67A02138}"/>
              </a:ext>
            </a:extLst>
          </p:cNvPr>
          <p:cNvSpPr txBox="1"/>
          <p:nvPr/>
        </p:nvSpPr>
        <p:spPr>
          <a:xfrm>
            <a:off x="3704663" y="2246751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D7F2B3-25EC-4ADC-BA8E-EAA021F74922}"/>
              </a:ext>
            </a:extLst>
          </p:cNvPr>
          <p:cNvSpPr txBox="1"/>
          <p:nvPr/>
        </p:nvSpPr>
        <p:spPr>
          <a:xfrm>
            <a:off x="4668127" y="2357539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54D2EE-CED9-46E9-AA13-8ADF0DDD7430}"/>
              </a:ext>
            </a:extLst>
          </p:cNvPr>
          <p:cNvSpPr txBox="1"/>
          <p:nvPr/>
        </p:nvSpPr>
        <p:spPr>
          <a:xfrm>
            <a:off x="5696151" y="2357539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5304DD-FCE7-4E13-A43E-3F587845A535}"/>
              </a:ext>
            </a:extLst>
          </p:cNvPr>
          <p:cNvSpPr txBox="1"/>
          <p:nvPr/>
        </p:nvSpPr>
        <p:spPr>
          <a:xfrm>
            <a:off x="1505661" y="3115440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22E956-715B-4098-B0C0-84B9339D1445}"/>
              </a:ext>
            </a:extLst>
          </p:cNvPr>
          <p:cNvSpPr txBox="1"/>
          <p:nvPr/>
        </p:nvSpPr>
        <p:spPr>
          <a:xfrm>
            <a:off x="2793647" y="3161503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BD60F4-E7FB-4B69-96B9-6E290CA93450}"/>
              </a:ext>
            </a:extLst>
          </p:cNvPr>
          <p:cNvSpPr txBox="1"/>
          <p:nvPr/>
        </p:nvSpPr>
        <p:spPr>
          <a:xfrm>
            <a:off x="3575686" y="3162630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409871B-F838-459B-B295-7F7979AC4749}"/>
              </a:ext>
            </a:extLst>
          </p:cNvPr>
          <p:cNvSpPr txBox="1"/>
          <p:nvPr/>
        </p:nvSpPr>
        <p:spPr>
          <a:xfrm>
            <a:off x="4381541" y="3149444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3F395EC-DC66-4869-9744-5C6E575C7440}"/>
              </a:ext>
            </a:extLst>
          </p:cNvPr>
          <p:cNvSpPr txBox="1"/>
          <p:nvPr/>
        </p:nvSpPr>
        <p:spPr>
          <a:xfrm>
            <a:off x="4801510" y="3867145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1265920-82CD-449B-974D-0843AB0A7C70}"/>
              </a:ext>
            </a:extLst>
          </p:cNvPr>
          <p:cNvSpPr txBox="1"/>
          <p:nvPr/>
        </p:nvSpPr>
        <p:spPr>
          <a:xfrm>
            <a:off x="5409878" y="3140495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D8C401D-46A1-4FA4-8200-48894A22C149}"/>
              </a:ext>
            </a:extLst>
          </p:cNvPr>
          <p:cNvSpPr txBox="1"/>
          <p:nvPr/>
        </p:nvSpPr>
        <p:spPr>
          <a:xfrm>
            <a:off x="6223066" y="3153786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0E2D902-7E5D-4F7E-A23B-9FEF68E2D8D8}"/>
              </a:ext>
            </a:extLst>
          </p:cNvPr>
          <p:cNvSpPr txBox="1"/>
          <p:nvPr/>
        </p:nvSpPr>
        <p:spPr>
          <a:xfrm>
            <a:off x="3435866" y="4056511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DADACDF-C18F-4E04-B61F-271704906161}"/>
              </a:ext>
            </a:extLst>
          </p:cNvPr>
          <p:cNvSpPr/>
          <p:nvPr/>
        </p:nvSpPr>
        <p:spPr>
          <a:xfrm>
            <a:off x="5880100" y="4102100"/>
            <a:ext cx="641350" cy="34657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3EADF5-FC1E-4936-A8E4-AC8109C617B8}"/>
              </a:ext>
            </a:extLst>
          </p:cNvPr>
          <p:cNvSpPr/>
          <p:nvPr/>
        </p:nvSpPr>
        <p:spPr>
          <a:xfrm>
            <a:off x="6972300" y="4056511"/>
            <a:ext cx="503170" cy="4875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0DDBB85-475F-44C0-A5FB-311D319ADB7C}"/>
              </a:ext>
            </a:extLst>
          </p:cNvPr>
          <p:cNvSpPr/>
          <p:nvPr/>
        </p:nvSpPr>
        <p:spPr>
          <a:xfrm>
            <a:off x="7457869" y="4056511"/>
            <a:ext cx="503170" cy="4875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0BBE0FF-3781-42A8-8FE5-5DE368B5FB02}"/>
              </a:ext>
            </a:extLst>
          </p:cNvPr>
          <p:cNvSpPr/>
          <p:nvPr/>
        </p:nvSpPr>
        <p:spPr>
          <a:xfrm>
            <a:off x="7970358" y="4056511"/>
            <a:ext cx="503170" cy="4875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F943F-40DB-46C1-B7A1-151B48D7197C}"/>
              </a:ext>
            </a:extLst>
          </p:cNvPr>
          <p:cNvSpPr txBox="1"/>
          <p:nvPr/>
        </p:nvSpPr>
        <p:spPr>
          <a:xfrm>
            <a:off x="7023786" y="3803935"/>
            <a:ext cx="434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i = 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868A552-934D-4C9A-B55E-A7A7DDCA3D13}"/>
              </a:ext>
            </a:extLst>
          </p:cNvPr>
          <p:cNvSpPr txBox="1"/>
          <p:nvPr/>
        </p:nvSpPr>
        <p:spPr>
          <a:xfrm>
            <a:off x="7510497" y="3792981"/>
            <a:ext cx="434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i = 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E40B49-C30C-4CF5-A75B-CF453039FB47}"/>
              </a:ext>
            </a:extLst>
          </p:cNvPr>
          <p:cNvSpPr txBox="1"/>
          <p:nvPr/>
        </p:nvSpPr>
        <p:spPr>
          <a:xfrm>
            <a:off x="8044298" y="3799654"/>
            <a:ext cx="434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i = 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29F6229-D0CD-4047-9951-C99328A80ED4}"/>
              </a:ext>
            </a:extLst>
          </p:cNvPr>
          <p:cNvSpPr txBox="1"/>
          <p:nvPr/>
        </p:nvSpPr>
        <p:spPr>
          <a:xfrm>
            <a:off x="7052703" y="2357539"/>
            <a:ext cx="1497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2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이때 노드의 개수가 </a:t>
            </a:r>
            <a:r>
              <a:rPr lang="en-US" altLang="ko-KR" sz="12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N</a:t>
            </a:r>
            <a:r>
              <a:rPr lang="ko-KR" altLang="en-US" sz="12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일 때 </a:t>
            </a:r>
            <a:r>
              <a:rPr lang="en-US" altLang="ko-KR" sz="12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N*</a:t>
            </a:r>
            <a:r>
              <a:rPr lang="en-US" altLang="ko-KR" sz="1200" dirty="0" err="1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logN</a:t>
            </a:r>
            <a:r>
              <a:rPr lang="en-US" altLang="ko-KR" sz="12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만큼의 공간이 필요하다는 것을 알 수 있다</a:t>
            </a:r>
            <a:r>
              <a:rPr lang="en-US" altLang="ko-KR" sz="12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.</a:t>
            </a:r>
            <a:endParaRPr lang="ko-KR" altLang="en-US" sz="1200" dirty="0">
              <a:solidFill>
                <a:schemeClr val="accent4">
                  <a:lumMod val="60000"/>
                  <a:lumOff val="4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467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" y="0"/>
            <a:ext cx="9141291" cy="5143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758" y="626792"/>
            <a:ext cx="557785" cy="53035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47114">
            <a:off x="7446376" y="347104"/>
            <a:ext cx="440637" cy="41615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67385" y="818591"/>
            <a:ext cx="6831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LCA(13</a:t>
            </a: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번 노드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, 15</a:t>
            </a: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번 노드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)</a:t>
            </a:r>
            <a:endParaRPr lang="ko-KR" altLang="en-US" sz="1600" dirty="0">
              <a:solidFill>
                <a:schemeClr val="accent4">
                  <a:lumMod val="60000"/>
                  <a:lumOff val="4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9964" y="257460"/>
            <a:ext cx="406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최소 공통 조상</a:t>
            </a:r>
            <a:r>
              <a:rPr lang="en-US" altLang="ko-KR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(Lowest Common Ancestor)</a:t>
            </a:r>
            <a:endParaRPr lang="ko-KR" altLang="en-US" sz="1800" b="1" dirty="0">
              <a:solidFill>
                <a:schemeClr val="bg1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cxnSp>
        <p:nvCxnSpPr>
          <p:cNvPr id="20" name="직선 연결선 19"/>
          <p:cNvCxnSpPr>
            <a:cxnSpLocks/>
          </p:cNvCxnSpPr>
          <p:nvPr/>
        </p:nvCxnSpPr>
        <p:spPr>
          <a:xfrm flipV="1">
            <a:off x="262890" y="626792"/>
            <a:ext cx="3820160" cy="70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EA39FB18-2332-42A7-90F5-4073F206DB1E}"/>
              </a:ext>
            </a:extLst>
          </p:cNvPr>
          <p:cNvSpPr/>
          <p:nvPr/>
        </p:nvSpPr>
        <p:spPr>
          <a:xfrm>
            <a:off x="4260449" y="1348944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B75397A-603C-4846-B219-25B646045B2C}"/>
              </a:ext>
            </a:extLst>
          </p:cNvPr>
          <p:cNvSpPr/>
          <p:nvPr/>
        </p:nvSpPr>
        <p:spPr>
          <a:xfrm>
            <a:off x="3587616" y="1884288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CD71A8E-125C-44A3-BD3C-50167154A331}"/>
              </a:ext>
            </a:extLst>
          </p:cNvPr>
          <p:cNvSpPr/>
          <p:nvPr/>
        </p:nvSpPr>
        <p:spPr>
          <a:xfrm>
            <a:off x="4980477" y="1879889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52C1327-614A-4D3A-A071-A27B0EEB4111}"/>
              </a:ext>
            </a:extLst>
          </p:cNvPr>
          <p:cNvSpPr/>
          <p:nvPr/>
        </p:nvSpPr>
        <p:spPr>
          <a:xfrm>
            <a:off x="2745178" y="2560903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FD0FEE1-4856-4CDD-95C7-802555BC0537}"/>
              </a:ext>
            </a:extLst>
          </p:cNvPr>
          <p:cNvSpPr/>
          <p:nvPr/>
        </p:nvSpPr>
        <p:spPr>
          <a:xfrm>
            <a:off x="3882028" y="2560903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B4A08BC-FAFA-497E-B965-9B7FC8093843}"/>
              </a:ext>
            </a:extLst>
          </p:cNvPr>
          <p:cNvSpPr/>
          <p:nvPr/>
        </p:nvSpPr>
        <p:spPr>
          <a:xfrm>
            <a:off x="4751778" y="2582088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EE0D88B-1AAD-479F-8B0E-2DA33F5BA8BA}"/>
              </a:ext>
            </a:extLst>
          </p:cNvPr>
          <p:cNvSpPr/>
          <p:nvPr/>
        </p:nvSpPr>
        <p:spPr>
          <a:xfrm>
            <a:off x="5793178" y="2582088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7C100F6-A5C1-4965-8E17-AC8DBD00A9E0}"/>
              </a:ext>
            </a:extLst>
          </p:cNvPr>
          <p:cNvSpPr/>
          <p:nvPr/>
        </p:nvSpPr>
        <p:spPr>
          <a:xfrm>
            <a:off x="1983597" y="3409048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10BFBC3-7D2D-4B5B-8AB8-EE00567FEFE7}"/>
              </a:ext>
            </a:extLst>
          </p:cNvPr>
          <p:cNvSpPr/>
          <p:nvPr/>
        </p:nvSpPr>
        <p:spPr>
          <a:xfrm>
            <a:off x="2936505" y="3401995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C6A0B1C-FA89-4572-8CBE-B39E3134285F}"/>
              </a:ext>
            </a:extLst>
          </p:cNvPr>
          <p:cNvSpPr/>
          <p:nvPr/>
        </p:nvSpPr>
        <p:spPr>
          <a:xfrm>
            <a:off x="3665368" y="3432448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10</a:t>
            </a:r>
            <a:endParaRPr lang="ko-KR" altLang="en-US" sz="105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C6CE3B4-180D-40E1-8B35-3E3A8F933E17}"/>
              </a:ext>
            </a:extLst>
          </p:cNvPr>
          <p:cNvSpPr/>
          <p:nvPr/>
        </p:nvSpPr>
        <p:spPr>
          <a:xfrm>
            <a:off x="4451808" y="3427696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11</a:t>
            </a:r>
            <a:endParaRPr lang="ko-KR" altLang="en-US" sz="105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E532093-E711-4C35-A21C-448835A9078B}"/>
              </a:ext>
            </a:extLst>
          </p:cNvPr>
          <p:cNvSpPr/>
          <p:nvPr/>
        </p:nvSpPr>
        <p:spPr>
          <a:xfrm>
            <a:off x="5447033" y="3376192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12</a:t>
            </a:r>
            <a:endParaRPr lang="ko-KR" altLang="en-US" sz="105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EBE1A32-6528-4CF2-9735-2EB113258D78}"/>
              </a:ext>
            </a:extLst>
          </p:cNvPr>
          <p:cNvSpPr/>
          <p:nvPr/>
        </p:nvSpPr>
        <p:spPr>
          <a:xfrm>
            <a:off x="6225178" y="3376192"/>
            <a:ext cx="481282" cy="4875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13</a:t>
            </a:r>
            <a:endParaRPr lang="ko-KR" altLang="en-US" sz="105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8B3A180-5B5F-44C4-B78D-DA2C4FC690E3}"/>
              </a:ext>
            </a:extLst>
          </p:cNvPr>
          <p:cNvSpPr/>
          <p:nvPr/>
        </p:nvSpPr>
        <p:spPr>
          <a:xfrm>
            <a:off x="4028341" y="4171536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14</a:t>
            </a:r>
            <a:endParaRPr lang="ko-KR" altLang="en-US" sz="105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B8B693B-5AAC-4EFE-8163-24838EAA81D7}"/>
              </a:ext>
            </a:extLst>
          </p:cNvPr>
          <p:cNvSpPr/>
          <p:nvPr/>
        </p:nvSpPr>
        <p:spPr>
          <a:xfrm>
            <a:off x="4844848" y="4164656"/>
            <a:ext cx="481282" cy="4875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15</a:t>
            </a:r>
            <a:endParaRPr lang="ko-KR" altLang="en-US" sz="105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7A095FC-D8D8-4763-B18F-A6EB9E0A6A2F}"/>
              </a:ext>
            </a:extLst>
          </p:cNvPr>
          <p:cNvCxnSpPr>
            <a:cxnSpLocks/>
            <a:stCxn id="21" idx="3"/>
            <a:endCxn id="24" idx="7"/>
          </p:cNvCxnSpPr>
          <p:nvPr/>
        </p:nvCxnSpPr>
        <p:spPr>
          <a:xfrm flipH="1">
            <a:off x="3956351" y="1717679"/>
            <a:ext cx="367363" cy="22987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03554B4-4347-42D3-AFE2-A523E6D6B8E3}"/>
              </a:ext>
            </a:extLst>
          </p:cNvPr>
          <p:cNvCxnSpPr>
            <a:cxnSpLocks/>
          </p:cNvCxnSpPr>
          <p:nvPr/>
        </p:nvCxnSpPr>
        <p:spPr>
          <a:xfrm flipH="1">
            <a:off x="3149116" y="2249724"/>
            <a:ext cx="466371" cy="39027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C2F65C7-6A47-4EB2-9316-CA7D88903A4B}"/>
              </a:ext>
            </a:extLst>
          </p:cNvPr>
          <p:cNvCxnSpPr>
            <a:cxnSpLocks/>
          </p:cNvCxnSpPr>
          <p:nvPr/>
        </p:nvCxnSpPr>
        <p:spPr>
          <a:xfrm flipH="1">
            <a:off x="2362200" y="2992903"/>
            <a:ext cx="467057" cy="4347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24F39AE-EF9B-4F89-9E7C-64F0B272E26F}"/>
              </a:ext>
            </a:extLst>
          </p:cNvPr>
          <p:cNvCxnSpPr>
            <a:cxnSpLocks/>
            <a:stCxn id="25" idx="3"/>
            <a:endCxn id="28" idx="0"/>
          </p:cNvCxnSpPr>
          <p:nvPr/>
        </p:nvCxnSpPr>
        <p:spPr>
          <a:xfrm flipH="1">
            <a:off x="4967778" y="2248624"/>
            <a:ext cx="75964" cy="33346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754DEED-9099-418B-9B2E-AA7C51AE808B}"/>
              </a:ext>
            </a:extLst>
          </p:cNvPr>
          <p:cNvCxnSpPr>
            <a:cxnSpLocks/>
            <a:stCxn id="29" idx="3"/>
            <a:endCxn id="39" idx="0"/>
          </p:cNvCxnSpPr>
          <p:nvPr/>
        </p:nvCxnSpPr>
        <p:spPr>
          <a:xfrm flipH="1">
            <a:off x="5687674" y="2950823"/>
            <a:ext cx="168769" cy="42536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2072466-2B0E-461E-BC46-0AB78089C385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4268982" y="3863708"/>
            <a:ext cx="313810" cy="30782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D199DD5-A3FB-46D8-A5D2-E9EB3576F39F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3906009" y="2986693"/>
            <a:ext cx="89310" cy="44575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4AA9C1C-443E-4D36-9208-C09DAD2C6CEE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675137" y="1702518"/>
            <a:ext cx="368605" cy="24063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84B4615-430B-4A8D-B8CC-5FA37232E15D}"/>
              </a:ext>
            </a:extLst>
          </p:cNvPr>
          <p:cNvCxnSpPr>
            <a:cxnSpLocks/>
            <a:stCxn id="25" idx="5"/>
            <a:endCxn id="29" idx="1"/>
          </p:cNvCxnSpPr>
          <p:nvPr/>
        </p:nvCxnSpPr>
        <p:spPr>
          <a:xfrm>
            <a:off x="5349212" y="2248624"/>
            <a:ext cx="507231" cy="39672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DA2EDC6-FD81-4908-BA65-64FA58BE3D7C}"/>
              </a:ext>
            </a:extLst>
          </p:cNvPr>
          <p:cNvCxnSpPr>
            <a:cxnSpLocks/>
            <a:stCxn id="29" idx="5"/>
            <a:endCxn id="40" idx="0"/>
          </p:cNvCxnSpPr>
          <p:nvPr/>
        </p:nvCxnSpPr>
        <p:spPr>
          <a:xfrm>
            <a:off x="6161913" y="2950823"/>
            <a:ext cx="303906" cy="42536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5EA7217-8861-4C04-AEFF-E1F106679242}"/>
              </a:ext>
            </a:extLst>
          </p:cNvPr>
          <p:cNvCxnSpPr>
            <a:cxnSpLocks/>
            <a:stCxn id="24" idx="5"/>
            <a:endCxn id="27" idx="0"/>
          </p:cNvCxnSpPr>
          <p:nvPr/>
        </p:nvCxnSpPr>
        <p:spPr>
          <a:xfrm>
            <a:off x="3956351" y="2253023"/>
            <a:ext cx="141677" cy="30788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0BB476D-96AE-424D-ABE9-65879653F38E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4257136" y="2959577"/>
            <a:ext cx="435313" cy="46811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3764091-2185-4819-B843-F3445164CF93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106674" y="2986693"/>
            <a:ext cx="45831" cy="41530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6E09196-F0F8-420B-A302-36C5FAE29C6C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851803" y="3860407"/>
            <a:ext cx="233686" cy="30424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7016BBE-4060-48B5-8824-E8060EBA3AD8}"/>
              </a:ext>
            </a:extLst>
          </p:cNvPr>
          <p:cNvSpPr txBox="1"/>
          <p:nvPr/>
        </p:nvSpPr>
        <p:spPr>
          <a:xfrm>
            <a:off x="4715871" y="1228480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064B91-3E38-4332-AF1F-E8096DD46681}"/>
              </a:ext>
            </a:extLst>
          </p:cNvPr>
          <p:cNvSpPr txBox="1"/>
          <p:nvPr/>
        </p:nvSpPr>
        <p:spPr>
          <a:xfrm>
            <a:off x="3729663" y="1542642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5DCF87-6A4F-420A-BECE-EC9025D92D4F}"/>
              </a:ext>
            </a:extLst>
          </p:cNvPr>
          <p:cNvSpPr txBox="1"/>
          <p:nvPr/>
        </p:nvSpPr>
        <p:spPr>
          <a:xfrm>
            <a:off x="5247530" y="1587902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E7186A-2ABC-465C-8328-CD6D818A2009}"/>
              </a:ext>
            </a:extLst>
          </p:cNvPr>
          <p:cNvSpPr txBox="1"/>
          <p:nvPr/>
        </p:nvSpPr>
        <p:spPr>
          <a:xfrm>
            <a:off x="2651404" y="2260821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2A5712-337A-490B-B3A2-98CB67A02138}"/>
              </a:ext>
            </a:extLst>
          </p:cNvPr>
          <p:cNvSpPr txBox="1"/>
          <p:nvPr/>
        </p:nvSpPr>
        <p:spPr>
          <a:xfrm>
            <a:off x="4104713" y="2294818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D7F2B3-25EC-4ADC-BA8E-EAA021F74922}"/>
              </a:ext>
            </a:extLst>
          </p:cNvPr>
          <p:cNvSpPr txBox="1"/>
          <p:nvPr/>
        </p:nvSpPr>
        <p:spPr>
          <a:xfrm>
            <a:off x="5068177" y="2405606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54D2EE-CED9-46E9-AA13-8ADF0DDD7430}"/>
              </a:ext>
            </a:extLst>
          </p:cNvPr>
          <p:cNvSpPr txBox="1"/>
          <p:nvPr/>
        </p:nvSpPr>
        <p:spPr>
          <a:xfrm>
            <a:off x="6096201" y="2405606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5304DD-FCE7-4E13-A43E-3F587845A535}"/>
              </a:ext>
            </a:extLst>
          </p:cNvPr>
          <p:cNvSpPr txBox="1"/>
          <p:nvPr/>
        </p:nvSpPr>
        <p:spPr>
          <a:xfrm>
            <a:off x="1905711" y="3163507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22E956-715B-4098-B0C0-84B9339D1445}"/>
              </a:ext>
            </a:extLst>
          </p:cNvPr>
          <p:cNvSpPr txBox="1"/>
          <p:nvPr/>
        </p:nvSpPr>
        <p:spPr>
          <a:xfrm>
            <a:off x="3193697" y="3209570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BD60F4-E7FB-4B69-96B9-6E290CA93450}"/>
              </a:ext>
            </a:extLst>
          </p:cNvPr>
          <p:cNvSpPr txBox="1"/>
          <p:nvPr/>
        </p:nvSpPr>
        <p:spPr>
          <a:xfrm>
            <a:off x="3975736" y="3210697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409871B-F838-459B-B295-7F7979AC4749}"/>
              </a:ext>
            </a:extLst>
          </p:cNvPr>
          <p:cNvSpPr txBox="1"/>
          <p:nvPr/>
        </p:nvSpPr>
        <p:spPr>
          <a:xfrm>
            <a:off x="4781591" y="3197511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3F395EC-DC66-4869-9744-5C6E575C7440}"/>
              </a:ext>
            </a:extLst>
          </p:cNvPr>
          <p:cNvSpPr txBox="1"/>
          <p:nvPr/>
        </p:nvSpPr>
        <p:spPr>
          <a:xfrm>
            <a:off x="5201560" y="3915212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1265920-82CD-449B-974D-0843AB0A7C70}"/>
              </a:ext>
            </a:extLst>
          </p:cNvPr>
          <p:cNvSpPr txBox="1"/>
          <p:nvPr/>
        </p:nvSpPr>
        <p:spPr>
          <a:xfrm>
            <a:off x="5809928" y="3188562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D8C401D-46A1-4FA4-8200-48894A22C149}"/>
              </a:ext>
            </a:extLst>
          </p:cNvPr>
          <p:cNvSpPr txBox="1"/>
          <p:nvPr/>
        </p:nvSpPr>
        <p:spPr>
          <a:xfrm>
            <a:off x="6623116" y="3201853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0E2D902-7E5D-4F7E-A23B-9FEF68E2D8D8}"/>
              </a:ext>
            </a:extLst>
          </p:cNvPr>
          <p:cNvSpPr txBox="1"/>
          <p:nvPr/>
        </p:nvSpPr>
        <p:spPr>
          <a:xfrm>
            <a:off x="3835916" y="4104578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414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" y="0"/>
            <a:ext cx="9141291" cy="5143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758" y="626792"/>
            <a:ext cx="557785" cy="53035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47114">
            <a:off x="7446376" y="347104"/>
            <a:ext cx="440637" cy="41615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69964" y="257460"/>
            <a:ext cx="406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최소 공통 조상</a:t>
            </a:r>
            <a:r>
              <a:rPr lang="en-US" altLang="ko-KR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(Lowest Common Ancestor)</a:t>
            </a:r>
            <a:endParaRPr lang="ko-KR" altLang="en-US" sz="1800" b="1" dirty="0">
              <a:solidFill>
                <a:schemeClr val="bg1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cxnSp>
        <p:nvCxnSpPr>
          <p:cNvPr id="20" name="직선 연결선 19"/>
          <p:cNvCxnSpPr>
            <a:cxnSpLocks/>
          </p:cNvCxnSpPr>
          <p:nvPr/>
        </p:nvCxnSpPr>
        <p:spPr>
          <a:xfrm flipV="1">
            <a:off x="262890" y="626792"/>
            <a:ext cx="3820160" cy="70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EA39FB18-2332-42A7-90F5-4073F206DB1E}"/>
              </a:ext>
            </a:extLst>
          </p:cNvPr>
          <p:cNvSpPr/>
          <p:nvPr/>
        </p:nvSpPr>
        <p:spPr>
          <a:xfrm>
            <a:off x="4260449" y="1348944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B75397A-603C-4846-B219-25B646045B2C}"/>
              </a:ext>
            </a:extLst>
          </p:cNvPr>
          <p:cNvSpPr/>
          <p:nvPr/>
        </p:nvSpPr>
        <p:spPr>
          <a:xfrm>
            <a:off x="3587616" y="1884288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CD71A8E-125C-44A3-BD3C-50167154A331}"/>
              </a:ext>
            </a:extLst>
          </p:cNvPr>
          <p:cNvSpPr/>
          <p:nvPr/>
        </p:nvSpPr>
        <p:spPr>
          <a:xfrm>
            <a:off x="4980477" y="1879889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52C1327-614A-4D3A-A071-A27B0EEB4111}"/>
              </a:ext>
            </a:extLst>
          </p:cNvPr>
          <p:cNvSpPr/>
          <p:nvPr/>
        </p:nvSpPr>
        <p:spPr>
          <a:xfrm>
            <a:off x="2745178" y="2560903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FD0FEE1-4856-4CDD-95C7-802555BC0537}"/>
              </a:ext>
            </a:extLst>
          </p:cNvPr>
          <p:cNvSpPr/>
          <p:nvPr/>
        </p:nvSpPr>
        <p:spPr>
          <a:xfrm>
            <a:off x="3882028" y="2560903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B4A08BC-FAFA-497E-B965-9B7FC8093843}"/>
              </a:ext>
            </a:extLst>
          </p:cNvPr>
          <p:cNvSpPr/>
          <p:nvPr/>
        </p:nvSpPr>
        <p:spPr>
          <a:xfrm>
            <a:off x="4751778" y="2582088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EE0D88B-1AAD-479F-8B0E-2DA33F5BA8BA}"/>
              </a:ext>
            </a:extLst>
          </p:cNvPr>
          <p:cNvSpPr/>
          <p:nvPr/>
        </p:nvSpPr>
        <p:spPr>
          <a:xfrm>
            <a:off x="5793178" y="2582088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7C100F6-A5C1-4965-8E17-AC8DBD00A9E0}"/>
              </a:ext>
            </a:extLst>
          </p:cNvPr>
          <p:cNvSpPr/>
          <p:nvPr/>
        </p:nvSpPr>
        <p:spPr>
          <a:xfrm>
            <a:off x="1983597" y="3409048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10BFBC3-7D2D-4B5B-8AB8-EE00567FEFE7}"/>
              </a:ext>
            </a:extLst>
          </p:cNvPr>
          <p:cNvSpPr/>
          <p:nvPr/>
        </p:nvSpPr>
        <p:spPr>
          <a:xfrm>
            <a:off x="2936505" y="3401995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C6A0B1C-FA89-4572-8CBE-B39E3134285F}"/>
              </a:ext>
            </a:extLst>
          </p:cNvPr>
          <p:cNvSpPr/>
          <p:nvPr/>
        </p:nvSpPr>
        <p:spPr>
          <a:xfrm>
            <a:off x="3665368" y="3432448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10</a:t>
            </a:r>
            <a:endParaRPr lang="ko-KR" altLang="en-US" sz="105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E532093-E711-4C35-A21C-448835A9078B}"/>
              </a:ext>
            </a:extLst>
          </p:cNvPr>
          <p:cNvSpPr/>
          <p:nvPr/>
        </p:nvSpPr>
        <p:spPr>
          <a:xfrm>
            <a:off x="5447033" y="3376192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12</a:t>
            </a:r>
            <a:endParaRPr lang="ko-KR" altLang="en-US" sz="105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EBE1A32-6528-4CF2-9735-2EB113258D78}"/>
              </a:ext>
            </a:extLst>
          </p:cNvPr>
          <p:cNvSpPr/>
          <p:nvPr/>
        </p:nvSpPr>
        <p:spPr>
          <a:xfrm>
            <a:off x="6225178" y="3376192"/>
            <a:ext cx="481282" cy="4875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13</a:t>
            </a:r>
            <a:endParaRPr lang="ko-KR" altLang="en-US" sz="105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8B3A180-5B5F-44C4-B78D-DA2C4FC690E3}"/>
              </a:ext>
            </a:extLst>
          </p:cNvPr>
          <p:cNvSpPr/>
          <p:nvPr/>
        </p:nvSpPr>
        <p:spPr>
          <a:xfrm>
            <a:off x="4028341" y="4171536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14</a:t>
            </a:r>
            <a:endParaRPr lang="ko-KR" altLang="en-US" sz="105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7A095FC-D8D8-4763-B18F-A6EB9E0A6A2F}"/>
              </a:ext>
            </a:extLst>
          </p:cNvPr>
          <p:cNvCxnSpPr>
            <a:cxnSpLocks/>
            <a:stCxn id="21" idx="3"/>
            <a:endCxn id="24" idx="7"/>
          </p:cNvCxnSpPr>
          <p:nvPr/>
        </p:nvCxnSpPr>
        <p:spPr>
          <a:xfrm flipH="1">
            <a:off x="3956351" y="1717679"/>
            <a:ext cx="367363" cy="22987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03554B4-4347-42D3-AFE2-A523E6D6B8E3}"/>
              </a:ext>
            </a:extLst>
          </p:cNvPr>
          <p:cNvCxnSpPr>
            <a:cxnSpLocks/>
          </p:cNvCxnSpPr>
          <p:nvPr/>
        </p:nvCxnSpPr>
        <p:spPr>
          <a:xfrm flipH="1">
            <a:off x="3149116" y="2249724"/>
            <a:ext cx="466371" cy="39027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C2F65C7-6A47-4EB2-9316-CA7D88903A4B}"/>
              </a:ext>
            </a:extLst>
          </p:cNvPr>
          <p:cNvCxnSpPr>
            <a:cxnSpLocks/>
          </p:cNvCxnSpPr>
          <p:nvPr/>
        </p:nvCxnSpPr>
        <p:spPr>
          <a:xfrm flipH="1">
            <a:off x="2362200" y="2992903"/>
            <a:ext cx="467057" cy="4347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24F39AE-EF9B-4F89-9E7C-64F0B272E26F}"/>
              </a:ext>
            </a:extLst>
          </p:cNvPr>
          <p:cNvCxnSpPr>
            <a:cxnSpLocks/>
            <a:stCxn id="25" idx="3"/>
            <a:endCxn id="28" idx="0"/>
          </p:cNvCxnSpPr>
          <p:nvPr/>
        </p:nvCxnSpPr>
        <p:spPr>
          <a:xfrm flipH="1">
            <a:off x="4967778" y="2248624"/>
            <a:ext cx="75964" cy="33346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754DEED-9099-418B-9B2E-AA7C51AE808B}"/>
              </a:ext>
            </a:extLst>
          </p:cNvPr>
          <p:cNvCxnSpPr>
            <a:cxnSpLocks/>
            <a:stCxn id="29" idx="3"/>
            <a:endCxn id="39" idx="0"/>
          </p:cNvCxnSpPr>
          <p:nvPr/>
        </p:nvCxnSpPr>
        <p:spPr>
          <a:xfrm flipH="1">
            <a:off x="5687674" y="2950823"/>
            <a:ext cx="168769" cy="42536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2072466-2B0E-461E-BC46-0AB78089C385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4268982" y="3863708"/>
            <a:ext cx="313810" cy="30782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D199DD5-A3FB-46D8-A5D2-E9EB3576F39F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3906009" y="2986693"/>
            <a:ext cx="89310" cy="44575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4AA9C1C-443E-4D36-9208-C09DAD2C6CEE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675137" y="1702518"/>
            <a:ext cx="368605" cy="24063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84B4615-430B-4A8D-B8CC-5FA37232E15D}"/>
              </a:ext>
            </a:extLst>
          </p:cNvPr>
          <p:cNvCxnSpPr>
            <a:cxnSpLocks/>
            <a:stCxn id="25" idx="5"/>
            <a:endCxn id="29" idx="1"/>
          </p:cNvCxnSpPr>
          <p:nvPr/>
        </p:nvCxnSpPr>
        <p:spPr>
          <a:xfrm>
            <a:off x="5349212" y="2248624"/>
            <a:ext cx="507231" cy="39672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DA2EDC6-FD81-4908-BA65-64FA58BE3D7C}"/>
              </a:ext>
            </a:extLst>
          </p:cNvPr>
          <p:cNvCxnSpPr>
            <a:cxnSpLocks/>
            <a:stCxn id="29" idx="5"/>
            <a:endCxn id="40" idx="0"/>
          </p:cNvCxnSpPr>
          <p:nvPr/>
        </p:nvCxnSpPr>
        <p:spPr>
          <a:xfrm>
            <a:off x="6161913" y="2950823"/>
            <a:ext cx="303906" cy="42536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5EA7217-8861-4C04-AEFF-E1F106679242}"/>
              </a:ext>
            </a:extLst>
          </p:cNvPr>
          <p:cNvCxnSpPr>
            <a:cxnSpLocks/>
            <a:stCxn id="24" idx="5"/>
            <a:endCxn id="27" idx="0"/>
          </p:cNvCxnSpPr>
          <p:nvPr/>
        </p:nvCxnSpPr>
        <p:spPr>
          <a:xfrm>
            <a:off x="3956351" y="2253023"/>
            <a:ext cx="141677" cy="30788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0BB476D-96AE-424D-ABE9-65879653F38E}"/>
              </a:ext>
            </a:extLst>
          </p:cNvPr>
          <p:cNvCxnSpPr>
            <a:cxnSpLocks/>
          </p:cNvCxnSpPr>
          <p:nvPr/>
        </p:nvCxnSpPr>
        <p:spPr>
          <a:xfrm>
            <a:off x="4257136" y="2959577"/>
            <a:ext cx="435313" cy="46811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3764091-2185-4819-B843-F3445164CF93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106674" y="2986693"/>
            <a:ext cx="45831" cy="41530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7016BBE-4060-48B5-8824-E8060EBA3AD8}"/>
              </a:ext>
            </a:extLst>
          </p:cNvPr>
          <p:cNvSpPr txBox="1"/>
          <p:nvPr/>
        </p:nvSpPr>
        <p:spPr>
          <a:xfrm>
            <a:off x="4715871" y="1228480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064B91-3E38-4332-AF1F-E8096DD46681}"/>
              </a:ext>
            </a:extLst>
          </p:cNvPr>
          <p:cNvSpPr txBox="1"/>
          <p:nvPr/>
        </p:nvSpPr>
        <p:spPr>
          <a:xfrm>
            <a:off x="3729663" y="1542642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5DCF87-6A4F-420A-BECE-EC9025D92D4F}"/>
              </a:ext>
            </a:extLst>
          </p:cNvPr>
          <p:cNvSpPr txBox="1"/>
          <p:nvPr/>
        </p:nvSpPr>
        <p:spPr>
          <a:xfrm>
            <a:off x="5247530" y="1587902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E7186A-2ABC-465C-8328-CD6D818A2009}"/>
              </a:ext>
            </a:extLst>
          </p:cNvPr>
          <p:cNvSpPr txBox="1"/>
          <p:nvPr/>
        </p:nvSpPr>
        <p:spPr>
          <a:xfrm>
            <a:off x="2651404" y="2260821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2A5712-337A-490B-B3A2-98CB67A02138}"/>
              </a:ext>
            </a:extLst>
          </p:cNvPr>
          <p:cNvSpPr txBox="1"/>
          <p:nvPr/>
        </p:nvSpPr>
        <p:spPr>
          <a:xfrm>
            <a:off x="4104713" y="2294818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D7F2B3-25EC-4ADC-BA8E-EAA021F74922}"/>
              </a:ext>
            </a:extLst>
          </p:cNvPr>
          <p:cNvSpPr txBox="1"/>
          <p:nvPr/>
        </p:nvSpPr>
        <p:spPr>
          <a:xfrm>
            <a:off x="5068177" y="2405606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54D2EE-CED9-46E9-AA13-8ADF0DDD7430}"/>
              </a:ext>
            </a:extLst>
          </p:cNvPr>
          <p:cNvSpPr txBox="1"/>
          <p:nvPr/>
        </p:nvSpPr>
        <p:spPr>
          <a:xfrm>
            <a:off x="6096201" y="2405606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5304DD-FCE7-4E13-A43E-3F587845A535}"/>
              </a:ext>
            </a:extLst>
          </p:cNvPr>
          <p:cNvSpPr txBox="1"/>
          <p:nvPr/>
        </p:nvSpPr>
        <p:spPr>
          <a:xfrm>
            <a:off x="1905711" y="3163507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22E956-715B-4098-B0C0-84B9339D1445}"/>
              </a:ext>
            </a:extLst>
          </p:cNvPr>
          <p:cNvSpPr txBox="1"/>
          <p:nvPr/>
        </p:nvSpPr>
        <p:spPr>
          <a:xfrm>
            <a:off x="3193697" y="3209570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BD60F4-E7FB-4B69-96B9-6E290CA93450}"/>
              </a:ext>
            </a:extLst>
          </p:cNvPr>
          <p:cNvSpPr txBox="1"/>
          <p:nvPr/>
        </p:nvSpPr>
        <p:spPr>
          <a:xfrm>
            <a:off x="3975736" y="3210697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409871B-F838-459B-B295-7F7979AC4749}"/>
              </a:ext>
            </a:extLst>
          </p:cNvPr>
          <p:cNvSpPr txBox="1"/>
          <p:nvPr/>
        </p:nvSpPr>
        <p:spPr>
          <a:xfrm>
            <a:off x="4781591" y="3197511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3F395EC-DC66-4869-9744-5C6E575C7440}"/>
              </a:ext>
            </a:extLst>
          </p:cNvPr>
          <p:cNvSpPr txBox="1"/>
          <p:nvPr/>
        </p:nvSpPr>
        <p:spPr>
          <a:xfrm>
            <a:off x="5201560" y="3915212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1265920-82CD-449B-974D-0843AB0A7C70}"/>
              </a:ext>
            </a:extLst>
          </p:cNvPr>
          <p:cNvSpPr txBox="1"/>
          <p:nvPr/>
        </p:nvSpPr>
        <p:spPr>
          <a:xfrm>
            <a:off x="5809928" y="3188562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D8C401D-46A1-4FA4-8200-48894A22C149}"/>
              </a:ext>
            </a:extLst>
          </p:cNvPr>
          <p:cNvSpPr txBox="1"/>
          <p:nvPr/>
        </p:nvSpPr>
        <p:spPr>
          <a:xfrm>
            <a:off x="6623116" y="3201853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0E2D902-7E5D-4F7E-A23B-9FEF68E2D8D8}"/>
              </a:ext>
            </a:extLst>
          </p:cNvPr>
          <p:cNvSpPr txBox="1"/>
          <p:nvPr/>
        </p:nvSpPr>
        <p:spPr>
          <a:xfrm>
            <a:off x="3835916" y="4104578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71CFF6-0F2B-4DD6-9D6C-006A2827C977}"/>
              </a:ext>
            </a:extLst>
          </p:cNvPr>
          <p:cNvSpPr txBox="1"/>
          <p:nvPr/>
        </p:nvSpPr>
        <p:spPr>
          <a:xfrm>
            <a:off x="667385" y="808037"/>
            <a:ext cx="6831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LCA(13</a:t>
            </a: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번 노드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, 15</a:t>
            </a: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번 노드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)</a:t>
            </a:r>
          </a:p>
          <a:p>
            <a:endParaRPr lang="en-US" altLang="ko-KR" sz="1600" dirty="0">
              <a:solidFill>
                <a:schemeClr val="bg1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1.  </a:t>
            </a: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먼저 두 노드의 깊이를 맞춥니다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.</a:t>
            </a:r>
            <a:endParaRPr lang="ko-KR" altLang="en-US" sz="1600" dirty="0">
              <a:solidFill>
                <a:schemeClr val="accent4">
                  <a:lumMod val="60000"/>
                  <a:lumOff val="4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8A4A684-4F42-463A-A44A-17BE9BBC85C2}"/>
              </a:ext>
            </a:extLst>
          </p:cNvPr>
          <p:cNvSpPr/>
          <p:nvPr/>
        </p:nvSpPr>
        <p:spPr>
          <a:xfrm>
            <a:off x="4451808" y="3427696"/>
            <a:ext cx="481282" cy="4875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11</a:t>
            </a:r>
            <a:endParaRPr lang="ko-KR" altLang="en-US" sz="105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AD457F0-525C-4734-985E-E3AFCF57D040}"/>
              </a:ext>
            </a:extLst>
          </p:cNvPr>
          <p:cNvSpPr/>
          <p:nvPr/>
        </p:nvSpPr>
        <p:spPr>
          <a:xfrm>
            <a:off x="4844848" y="4164656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15</a:t>
            </a:r>
            <a:endParaRPr lang="ko-KR" altLang="en-US" sz="1050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81F9A48-91F2-4381-9532-7E0DCA6FA946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4851803" y="3860407"/>
            <a:ext cx="233686" cy="30424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991760D0-07ED-428B-8FA9-FDCF6B08BBB4}"/>
              </a:ext>
            </a:extLst>
          </p:cNvPr>
          <p:cNvCxnSpPr>
            <a:stCxn id="76" idx="7"/>
            <a:endCxn id="75" idx="6"/>
          </p:cNvCxnSpPr>
          <p:nvPr/>
        </p:nvCxnSpPr>
        <p:spPr>
          <a:xfrm rot="16200000" flipV="1">
            <a:off x="4812071" y="3792474"/>
            <a:ext cx="564597" cy="322558"/>
          </a:xfrm>
          <a:prstGeom prst="curvedConnector2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15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" y="0"/>
            <a:ext cx="9141291" cy="5143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758" y="626792"/>
            <a:ext cx="557785" cy="53035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47114">
            <a:off x="7446376" y="347104"/>
            <a:ext cx="440637" cy="41615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69964" y="257460"/>
            <a:ext cx="406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최소 공통 조상</a:t>
            </a:r>
            <a:r>
              <a:rPr lang="en-US" altLang="ko-KR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(Lowest Common Ancestor)</a:t>
            </a:r>
            <a:endParaRPr lang="ko-KR" altLang="en-US" sz="1800" b="1" dirty="0">
              <a:solidFill>
                <a:schemeClr val="bg1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cxnSp>
        <p:nvCxnSpPr>
          <p:cNvPr id="20" name="직선 연결선 19"/>
          <p:cNvCxnSpPr>
            <a:cxnSpLocks/>
          </p:cNvCxnSpPr>
          <p:nvPr/>
        </p:nvCxnSpPr>
        <p:spPr>
          <a:xfrm flipV="1">
            <a:off x="262890" y="626792"/>
            <a:ext cx="3820160" cy="70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EA39FB18-2332-42A7-90F5-4073F206DB1E}"/>
              </a:ext>
            </a:extLst>
          </p:cNvPr>
          <p:cNvSpPr/>
          <p:nvPr/>
        </p:nvSpPr>
        <p:spPr>
          <a:xfrm>
            <a:off x="4260449" y="1348944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B75397A-603C-4846-B219-25B646045B2C}"/>
              </a:ext>
            </a:extLst>
          </p:cNvPr>
          <p:cNvSpPr/>
          <p:nvPr/>
        </p:nvSpPr>
        <p:spPr>
          <a:xfrm>
            <a:off x="3587616" y="1884288"/>
            <a:ext cx="432000" cy="43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CD71A8E-125C-44A3-BD3C-50167154A331}"/>
              </a:ext>
            </a:extLst>
          </p:cNvPr>
          <p:cNvSpPr/>
          <p:nvPr/>
        </p:nvSpPr>
        <p:spPr>
          <a:xfrm>
            <a:off x="4980477" y="1879889"/>
            <a:ext cx="432000" cy="43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52C1327-614A-4D3A-A071-A27B0EEB4111}"/>
              </a:ext>
            </a:extLst>
          </p:cNvPr>
          <p:cNvSpPr/>
          <p:nvPr/>
        </p:nvSpPr>
        <p:spPr>
          <a:xfrm>
            <a:off x="2745178" y="2560903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FD0FEE1-4856-4CDD-95C7-802555BC0537}"/>
              </a:ext>
            </a:extLst>
          </p:cNvPr>
          <p:cNvSpPr/>
          <p:nvPr/>
        </p:nvSpPr>
        <p:spPr>
          <a:xfrm>
            <a:off x="3882028" y="2560903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B4A08BC-FAFA-497E-B965-9B7FC8093843}"/>
              </a:ext>
            </a:extLst>
          </p:cNvPr>
          <p:cNvSpPr/>
          <p:nvPr/>
        </p:nvSpPr>
        <p:spPr>
          <a:xfrm>
            <a:off x="4751778" y="2582088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EE0D88B-1AAD-479F-8B0E-2DA33F5BA8BA}"/>
              </a:ext>
            </a:extLst>
          </p:cNvPr>
          <p:cNvSpPr/>
          <p:nvPr/>
        </p:nvSpPr>
        <p:spPr>
          <a:xfrm>
            <a:off x="5793178" y="2582088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7C100F6-A5C1-4965-8E17-AC8DBD00A9E0}"/>
              </a:ext>
            </a:extLst>
          </p:cNvPr>
          <p:cNvSpPr/>
          <p:nvPr/>
        </p:nvSpPr>
        <p:spPr>
          <a:xfrm>
            <a:off x="1983597" y="3409048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10BFBC3-7D2D-4B5B-8AB8-EE00567FEFE7}"/>
              </a:ext>
            </a:extLst>
          </p:cNvPr>
          <p:cNvSpPr/>
          <p:nvPr/>
        </p:nvSpPr>
        <p:spPr>
          <a:xfrm>
            <a:off x="2936505" y="3401995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C6A0B1C-FA89-4572-8CBE-B39E3134285F}"/>
              </a:ext>
            </a:extLst>
          </p:cNvPr>
          <p:cNvSpPr/>
          <p:nvPr/>
        </p:nvSpPr>
        <p:spPr>
          <a:xfrm>
            <a:off x="3665368" y="3432448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10</a:t>
            </a:r>
            <a:endParaRPr lang="ko-KR" altLang="en-US" sz="105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E532093-E711-4C35-A21C-448835A9078B}"/>
              </a:ext>
            </a:extLst>
          </p:cNvPr>
          <p:cNvSpPr/>
          <p:nvPr/>
        </p:nvSpPr>
        <p:spPr>
          <a:xfrm>
            <a:off x="5447033" y="3376192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12</a:t>
            </a:r>
            <a:endParaRPr lang="ko-KR" altLang="en-US" sz="105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EBE1A32-6528-4CF2-9735-2EB113258D78}"/>
              </a:ext>
            </a:extLst>
          </p:cNvPr>
          <p:cNvSpPr/>
          <p:nvPr/>
        </p:nvSpPr>
        <p:spPr>
          <a:xfrm>
            <a:off x="6225178" y="3376192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13</a:t>
            </a:r>
            <a:endParaRPr lang="ko-KR" altLang="en-US" sz="105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8B3A180-5B5F-44C4-B78D-DA2C4FC690E3}"/>
              </a:ext>
            </a:extLst>
          </p:cNvPr>
          <p:cNvSpPr/>
          <p:nvPr/>
        </p:nvSpPr>
        <p:spPr>
          <a:xfrm>
            <a:off x="4028341" y="4171536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14</a:t>
            </a:r>
            <a:endParaRPr lang="ko-KR" altLang="en-US" sz="105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7A095FC-D8D8-4763-B18F-A6EB9E0A6A2F}"/>
              </a:ext>
            </a:extLst>
          </p:cNvPr>
          <p:cNvCxnSpPr>
            <a:cxnSpLocks/>
            <a:stCxn id="21" idx="3"/>
            <a:endCxn id="24" idx="7"/>
          </p:cNvCxnSpPr>
          <p:nvPr/>
        </p:nvCxnSpPr>
        <p:spPr>
          <a:xfrm flipH="1">
            <a:off x="3956351" y="1717679"/>
            <a:ext cx="367363" cy="22987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03554B4-4347-42D3-AFE2-A523E6D6B8E3}"/>
              </a:ext>
            </a:extLst>
          </p:cNvPr>
          <p:cNvCxnSpPr>
            <a:cxnSpLocks/>
          </p:cNvCxnSpPr>
          <p:nvPr/>
        </p:nvCxnSpPr>
        <p:spPr>
          <a:xfrm flipH="1">
            <a:off x="3149116" y="2249724"/>
            <a:ext cx="466371" cy="39027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C2F65C7-6A47-4EB2-9316-CA7D88903A4B}"/>
              </a:ext>
            </a:extLst>
          </p:cNvPr>
          <p:cNvCxnSpPr>
            <a:cxnSpLocks/>
          </p:cNvCxnSpPr>
          <p:nvPr/>
        </p:nvCxnSpPr>
        <p:spPr>
          <a:xfrm flipH="1">
            <a:off x="2362200" y="2992903"/>
            <a:ext cx="467057" cy="4347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24F39AE-EF9B-4F89-9E7C-64F0B272E26F}"/>
              </a:ext>
            </a:extLst>
          </p:cNvPr>
          <p:cNvCxnSpPr>
            <a:cxnSpLocks/>
            <a:stCxn id="25" idx="3"/>
            <a:endCxn id="28" idx="0"/>
          </p:cNvCxnSpPr>
          <p:nvPr/>
        </p:nvCxnSpPr>
        <p:spPr>
          <a:xfrm flipH="1">
            <a:off x="4967778" y="2248624"/>
            <a:ext cx="75964" cy="33346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754DEED-9099-418B-9B2E-AA7C51AE808B}"/>
              </a:ext>
            </a:extLst>
          </p:cNvPr>
          <p:cNvCxnSpPr>
            <a:cxnSpLocks/>
            <a:stCxn id="29" idx="3"/>
            <a:endCxn id="39" idx="0"/>
          </p:cNvCxnSpPr>
          <p:nvPr/>
        </p:nvCxnSpPr>
        <p:spPr>
          <a:xfrm flipH="1">
            <a:off x="5687674" y="2950823"/>
            <a:ext cx="168769" cy="42536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2072466-2B0E-461E-BC46-0AB78089C385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4268982" y="3863708"/>
            <a:ext cx="313810" cy="30782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D199DD5-A3FB-46D8-A5D2-E9EB3576F39F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3906009" y="2986693"/>
            <a:ext cx="89310" cy="44575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4AA9C1C-443E-4D36-9208-C09DAD2C6CEE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675137" y="1702518"/>
            <a:ext cx="368605" cy="24063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84B4615-430B-4A8D-B8CC-5FA37232E15D}"/>
              </a:ext>
            </a:extLst>
          </p:cNvPr>
          <p:cNvCxnSpPr>
            <a:cxnSpLocks/>
            <a:stCxn id="25" idx="5"/>
            <a:endCxn id="29" idx="1"/>
          </p:cNvCxnSpPr>
          <p:nvPr/>
        </p:nvCxnSpPr>
        <p:spPr>
          <a:xfrm>
            <a:off x="5349212" y="2248624"/>
            <a:ext cx="507231" cy="39672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DA2EDC6-FD81-4908-BA65-64FA58BE3D7C}"/>
              </a:ext>
            </a:extLst>
          </p:cNvPr>
          <p:cNvCxnSpPr>
            <a:cxnSpLocks/>
            <a:stCxn id="29" idx="5"/>
            <a:endCxn id="40" idx="0"/>
          </p:cNvCxnSpPr>
          <p:nvPr/>
        </p:nvCxnSpPr>
        <p:spPr>
          <a:xfrm>
            <a:off x="6161913" y="2950823"/>
            <a:ext cx="303906" cy="42536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5EA7217-8861-4C04-AEFF-E1F106679242}"/>
              </a:ext>
            </a:extLst>
          </p:cNvPr>
          <p:cNvCxnSpPr>
            <a:cxnSpLocks/>
            <a:stCxn id="24" idx="5"/>
            <a:endCxn id="27" idx="0"/>
          </p:cNvCxnSpPr>
          <p:nvPr/>
        </p:nvCxnSpPr>
        <p:spPr>
          <a:xfrm>
            <a:off x="3956351" y="2253023"/>
            <a:ext cx="141677" cy="30788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0BB476D-96AE-424D-ABE9-65879653F38E}"/>
              </a:ext>
            </a:extLst>
          </p:cNvPr>
          <p:cNvCxnSpPr>
            <a:cxnSpLocks/>
          </p:cNvCxnSpPr>
          <p:nvPr/>
        </p:nvCxnSpPr>
        <p:spPr>
          <a:xfrm>
            <a:off x="4257136" y="2959577"/>
            <a:ext cx="435313" cy="46811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3764091-2185-4819-B843-F3445164CF93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106674" y="2986693"/>
            <a:ext cx="45831" cy="41530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7016BBE-4060-48B5-8824-E8060EBA3AD8}"/>
              </a:ext>
            </a:extLst>
          </p:cNvPr>
          <p:cNvSpPr txBox="1"/>
          <p:nvPr/>
        </p:nvSpPr>
        <p:spPr>
          <a:xfrm>
            <a:off x="4715871" y="1228480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064B91-3E38-4332-AF1F-E8096DD46681}"/>
              </a:ext>
            </a:extLst>
          </p:cNvPr>
          <p:cNvSpPr txBox="1"/>
          <p:nvPr/>
        </p:nvSpPr>
        <p:spPr>
          <a:xfrm>
            <a:off x="3729663" y="1542642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5DCF87-6A4F-420A-BECE-EC9025D92D4F}"/>
              </a:ext>
            </a:extLst>
          </p:cNvPr>
          <p:cNvSpPr txBox="1"/>
          <p:nvPr/>
        </p:nvSpPr>
        <p:spPr>
          <a:xfrm>
            <a:off x="5247530" y="1587902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E7186A-2ABC-465C-8328-CD6D818A2009}"/>
              </a:ext>
            </a:extLst>
          </p:cNvPr>
          <p:cNvSpPr txBox="1"/>
          <p:nvPr/>
        </p:nvSpPr>
        <p:spPr>
          <a:xfrm>
            <a:off x="2651404" y="2260821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2A5712-337A-490B-B3A2-98CB67A02138}"/>
              </a:ext>
            </a:extLst>
          </p:cNvPr>
          <p:cNvSpPr txBox="1"/>
          <p:nvPr/>
        </p:nvSpPr>
        <p:spPr>
          <a:xfrm>
            <a:off x="4104713" y="2294818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D7F2B3-25EC-4ADC-BA8E-EAA021F74922}"/>
              </a:ext>
            </a:extLst>
          </p:cNvPr>
          <p:cNvSpPr txBox="1"/>
          <p:nvPr/>
        </p:nvSpPr>
        <p:spPr>
          <a:xfrm>
            <a:off x="5068177" y="2405606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54D2EE-CED9-46E9-AA13-8ADF0DDD7430}"/>
              </a:ext>
            </a:extLst>
          </p:cNvPr>
          <p:cNvSpPr txBox="1"/>
          <p:nvPr/>
        </p:nvSpPr>
        <p:spPr>
          <a:xfrm>
            <a:off x="6096201" y="2405606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5304DD-FCE7-4E13-A43E-3F587845A535}"/>
              </a:ext>
            </a:extLst>
          </p:cNvPr>
          <p:cNvSpPr txBox="1"/>
          <p:nvPr/>
        </p:nvSpPr>
        <p:spPr>
          <a:xfrm>
            <a:off x="1905711" y="3163507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22E956-715B-4098-B0C0-84B9339D1445}"/>
              </a:ext>
            </a:extLst>
          </p:cNvPr>
          <p:cNvSpPr txBox="1"/>
          <p:nvPr/>
        </p:nvSpPr>
        <p:spPr>
          <a:xfrm>
            <a:off x="3193697" y="3209570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BD60F4-E7FB-4B69-96B9-6E290CA93450}"/>
              </a:ext>
            </a:extLst>
          </p:cNvPr>
          <p:cNvSpPr txBox="1"/>
          <p:nvPr/>
        </p:nvSpPr>
        <p:spPr>
          <a:xfrm>
            <a:off x="3975736" y="3210697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409871B-F838-459B-B295-7F7979AC4749}"/>
              </a:ext>
            </a:extLst>
          </p:cNvPr>
          <p:cNvSpPr txBox="1"/>
          <p:nvPr/>
        </p:nvSpPr>
        <p:spPr>
          <a:xfrm>
            <a:off x="4781591" y="3197511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3F395EC-DC66-4869-9744-5C6E575C7440}"/>
              </a:ext>
            </a:extLst>
          </p:cNvPr>
          <p:cNvSpPr txBox="1"/>
          <p:nvPr/>
        </p:nvSpPr>
        <p:spPr>
          <a:xfrm>
            <a:off x="5201560" y="3915212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1265920-82CD-449B-974D-0843AB0A7C70}"/>
              </a:ext>
            </a:extLst>
          </p:cNvPr>
          <p:cNvSpPr txBox="1"/>
          <p:nvPr/>
        </p:nvSpPr>
        <p:spPr>
          <a:xfrm>
            <a:off x="5809928" y="3188562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D8C401D-46A1-4FA4-8200-48894A22C149}"/>
              </a:ext>
            </a:extLst>
          </p:cNvPr>
          <p:cNvSpPr txBox="1"/>
          <p:nvPr/>
        </p:nvSpPr>
        <p:spPr>
          <a:xfrm>
            <a:off x="6623116" y="3201853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0E2D902-7E5D-4F7E-A23B-9FEF68E2D8D8}"/>
              </a:ext>
            </a:extLst>
          </p:cNvPr>
          <p:cNvSpPr txBox="1"/>
          <p:nvPr/>
        </p:nvSpPr>
        <p:spPr>
          <a:xfrm>
            <a:off x="3835916" y="4104578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71CFF6-0F2B-4DD6-9D6C-006A2827C977}"/>
              </a:ext>
            </a:extLst>
          </p:cNvPr>
          <p:cNvSpPr txBox="1"/>
          <p:nvPr/>
        </p:nvSpPr>
        <p:spPr>
          <a:xfrm>
            <a:off x="667385" y="808037"/>
            <a:ext cx="68313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LCA(13</a:t>
            </a: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번 노드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, 15</a:t>
            </a: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번 노드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)</a:t>
            </a:r>
          </a:p>
          <a:p>
            <a:endParaRPr lang="en-US" altLang="ko-KR" sz="1600" dirty="0">
              <a:solidFill>
                <a:schemeClr val="bg1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1.  </a:t>
            </a: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먼저 두 노드의 깊이를 맞춥니다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.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2.  </a:t>
            </a: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이후에 거슬러 올라갑니다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.</a:t>
            </a:r>
            <a:endParaRPr lang="ko-KR" altLang="en-US" sz="1600" dirty="0">
              <a:solidFill>
                <a:schemeClr val="accent4">
                  <a:lumMod val="60000"/>
                  <a:lumOff val="4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8A4A684-4F42-463A-A44A-17BE9BBC85C2}"/>
              </a:ext>
            </a:extLst>
          </p:cNvPr>
          <p:cNvSpPr/>
          <p:nvPr/>
        </p:nvSpPr>
        <p:spPr>
          <a:xfrm>
            <a:off x="4451808" y="3427696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11</a:t>
            </a:r>
            <a:endParaRPr lang="ko-KR" altLang="en-US" sz="105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AD457F0-525C-4734-985E-E3AFCF57D040}"/>
              </a:ext>
            </a:extLst>
          </p:cNvPr>
          <p:cNvSpPr/>
          <p:nvPr/>
        </p:nvSpPr>
        <p:spPr>
          <a:xfrm>
            <a:off x="4844848" y="4164656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15</a:t>
            </a:r>
            <a:endParaRPr lang="ko-KR" altLang="en-US" sz="1050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81F9A48-91F2-4381-9532-7E0DCA6FA946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4851803" y="3860407"/>
            <a:ext cx="233686" cy="30424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991760D0-07ED-428B-8FA9-FDCF6B08BBB4}"/>
              </a:ext>
            </a:extLst>
          </p:cNvPr>
          <p:cNvCxnSpPr>
            <a:stCxn id="76" idx="7"/>
            <a:endCxn id="75" idx="6"/>
          </p:cNvCxnSpPr>
          <p:nvPr/>
        </p:nvCxnSpPr>
        <p:spPr>
          <a:xfrm rot="16200000" flipV="1">
            <a:off x="4812071" y="3792474"/>
            <a:ext cx="564597" cy="322558"/>
          </a:xfrm>
          <a:prstGeom prst="curvedConnector2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E7DEA227-D3F1-43CA-B18F-67949D3A5542}"/>
              </a:ext>
            </a:extLst>
          </p:cNvPr>
          <p:cNvCxnSpPr>
            <a:cxnSpLocks/>
            <a:stCxn id="75" idx="0"/>
            <a:endCxn id="24" idx="6"/>
          </p:cNvCxnSpPr>
          <p:nvPr/>
        </p:nvCxnSpPr>
        <p:spPr>
          <a:xfrm rot="16200000" flipV="1">
            <a:off x="3692329" y="2427575"/>
            <a:ext cx="1327408" cy="672833"/>
          </a:xfrm>
          <a:prstGeom prst="curvedConnector2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구부러짐 78">
            <a:extLst>
              <a:ext uri="{FF2B5EF4-FFF2-40B4-BE49-F238E27FC236}">
                <a16:creationId xmlns:a16="http://schemas.microsoft.com/office/drawing/2014/main" id="{72E53AC0-D41B-48A5-BB60-2FEBF9029A0F}"/>
              </a:ext>
            </a:extLst>
          </p:cNvPr>
          <p:cNvCxnSpPr>
            <a:cxnSpLocks/>
            <a:stCxn id="40" idx="0"/>
            <a:endCxn id="25" idx="6"/>
          </p:cNvCxnSpPr>
          <p:nvPr/>
        </p:nvCxnSpPr>
        <p:spPr>
          <a:xfrm rot="16200000" flipV="1">
            <a:off x="5298997" y="2209370"/>
            <a:ext cx="1280303" cy="1053342"/>
          </a:xfrm>
          <a:prstGeom prst="curvedConnector2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269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" y="0"/>
            <a:ext cx="9141291" cy="51435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C071CFF6-0F2B-4DD6-9D6C-006A2827C977}"/>
              </a:ext>
            </a:extLst>
          </p:cNvPr>
          <p:cNvSpPr txBox="1"/>
          <p:nvPr/>
        </p:nvSpPr>
        <p:spPr>
          <a:xfrm>
            <a:off x="667385" y="808037"/>
            <a:ext cx="68313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LCA(13</a:t>
            </a: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번 노드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, 15</a:t>
            </a: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번 노드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)</a:t>
            </a:r>
          </a:p>
          <a:p>
            <a:endParaRPr lang="en-US" altLang="ko-KR" sz="1600" dirty="0">
              <a:solidFill>
                <a:schemeClr val="bg1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1.  </a:t>
            </a: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먼저 두 노드의 깊이를 맞춥니다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.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2.  </a:t>
            </a: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이후에 거슬러 올라갑니다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.</a:t>
            </a:r>
            <a:endParaRPr lang="ko-KR" altLang="en-US" sz="1600" dirty="0">
              <a:solidFill>
                <a:schemeClr val="accent4">
                  <a:lumMod val="60000"/>
                  <a:lumOff val="4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758" y="626792"/>
            <a:ext cx="557785" cy="53035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47114">
            <a:off x="7446376" y="347104"/>
            <a:ext cx="440637" cy="41615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69964" y="257460"/>
            <a:ext cx="406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최소 공통 조상</a:t>
            </a:r>
            <a:r>
              <a:rPr lang="en-US" altLang="ko-KR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(Lowest Common Ancestor)</a:t>
            </a:r>
            <a:endParaRPr lang="ko-KR" altLang="en-US" sz="1800" b="1" dirty="0">
              <a:solidFill>
                <a:schemeClr val="bg1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cxnSp>
        <p:nvCxnSpPr>
          <p:cNvPr id="20" name="직선 연결선 19"/>
          <p:cNvCxnSpPr>
            <a:cxnSpLocks/>
          </p:cNvCxnSpPr>
          <p:nvPr/>
        </p:nvCxnSpPr>
        <p:spPr>
          <a:xfrm flipV="1">
            <a:off x="262890" y="626792"/>
            <a:ext cx="3820160" cy="70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EA39FB18-2332-42A7-90F5-4073F206DB1E}"/>
              </a:ext>
            </a:extLst>
          </p:cNvPr>
          <p:cNvSpPr/>
          <p:nvPr/>
        </p:nvSpPr>
        <p:spPr>
          <a:xfrm>
            <a:off x="4260449" y="1348944"/>
            <a:ext cx="432000" cy="43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B75397A-603C-4846-B219-25B646045B2C}"/>
              </a:ext>
            </a:extLst>
          </p:cNvPr>
          <p:cNvSpPr/>
          <p:nvPr/>
        </p:nvSpPr>
        <p:spPr>
          <a:xfrm>
            <a:off x="3587616" y="1884288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CD71A8E-125C-44A3-BD3C-50167154A331}"/>
              </a:ext>
            </a:extLst>
          </p:cNvPr>
          <p:cNvSpPr/>
          <p:nvPr/>
        </p:nvSpPr>
        <p:spPr>
          <a:xfrm>
            <a:off x="4980477" y="1879889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52C1327-614A-4D3A-A071-A27B0EEB4111}"/>
              </a:ext>
            </a:extLst>
          </p:cNvPr>
          <p:cNvSpPr/>
          <p:nvPr/>
        </p:nvSpPr>
        <p:spPr>
          <a:xfrm>
            <a:off x="2745178" y="2560903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FD0FEE1-4856-4CDD-95C7-802555BC0537}"/>
              </a:ext>
            </a:extLst>
          </p:cNvPr>
          <p:cNvSpPr/>
          <p:nvPr/>
        </p:nvSpPr>
        <p:spPr>
          <a:xfrm>
            <a:off x="3882028" y="2560903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B4A08BC-FAFA-497E-B965-9B7FC8093843}"/>
              </a:ext>
            </a:extLst>
          </p:cNvPr>
          <p:cNvSpPr/>
          <p:nvPr/>
        </p:nvSpPr>
        <p:spPr>
          <a:xfrm>
            <a:off x="4751778" y="2582088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EE0D88B-1AAD-479F-8B0E-2DA33F5BA8BA}"/>
              </a:ext>
            </a:extLst>
          </p:cNvPr>
          <p:cNvSpPr/>
          <p:nvPr/>
        </p:nvSpPr>
        <p:spPr>
          <a:xfrm>
            <a:off x="5793178" y="2582088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7C100F6-A5C1-4965-8E17-AC8DBD00A9E0}"/>
              </a:ext>
            </a:extLst>
          </p:cNvPr>
          <p:cNvSpPr/>
          <p:nvPr/>
        </p:nvSpPr>
        <p:spPr>
          <a:xfrm>
            <a:off x="1983597" y="3409048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10BFBC3-7D2D-4B5B-8AB8-EE00567FEFE7}"/>
              </a:ext>
            </a:extLst>
          </p:cNvPr>
          <p:cNvSpPr/>
          <p:nvPr/>
        </p:nvSpPr>
        <p:spPr>
          <a:xfrm>
            <a:off x="2936505" y="3401995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C6A0B1C-FA89-4572-8CBE-B39E3134285F}"/>
              </a:ext>
            </a:extLst>
          </p:cNvPr>
          <p:cNvSpPr/>
          <p:nvPr/>
        </p:nvSpPr>
        <p:spPr>
          <a:xfrm>
            <a:off x="3665368" y="3432448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10</a:t>
            </a:r>
            <a:endParaRPr lang="ko-KR" altLang="en-US" sz="105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E532093-E711-4C35-A21C-448835A9078B}"/>
              </a:ext>
            </a:extLst>
          </p:cNvPr>
          <p:cNvSpPr/>
          <p:nvPr/>
        </p:nvSpPr>
        <p:spPr>
          <a:xfrm>
            <a:off x="5447033" y="3376192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12</a:t>
            </a:r>
            <a:endParaRPr lang="ko-KR" altLang="en-US" sz="105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EBE1A32-6528-4CF2-9735-2EB113258D78}"/>
              </a:ext>
            </a:extLst>
          </p:cNvPr>
          <p:cNvSpPr/>
          <p:nvPr/>
        </p:nvSpPr>
        <p:spPr>
          <a:xfrm>
            <a:off x="6225178" y="3376192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13</a:t>
            </a:r>
            <a:endParaRPr lang="ko-KR" altLang="en-US" sz="105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8B3A180-5B5F-44C4-B78D-DA2C4FC690E3}"/>
              </a:ext>
            </a:extLst>
          </p:cNvPr>
          <p:cNvSpPr/>
          <p:nvPr/>
        </p:nvSpPr>
        <p:spPr>
          <a:xfrm>
            <a:off x="4028341" y="4171536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14</a:t>
            </a:r>
            <a:endParaRPr lang="ko-KR" altLang="en-US" sz="105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7A095FC-D8D8-4763-B18F-A6EB9E0A6A2F}"/>
              </a:ext>
            </a:extLst>
          </p:cNvPr>
          <p:cNvCxnSpPr>
            <a:cxnSpLocks/>
            <a:stCxn id="21" idx="3"/>
            <a:endCxn id="24" idx="7"/>
          </p:cNvCxnSpPr>
          <p:nvPr/>
        </p:nvCxnSpPr>
        <p:spPr>
          <a:xfrm flipH="1">
            <a:off x="3956351" y="1717679"/>
            <a:ext cx="367363" cy="22987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03554B4-4347-42D3-AFE2-A523E6D6B8E3}"/>
              </a:ext>
            </a:extLst>
          </p:cNvPr>
          <p:cNvCxnSpPr>
            <a:cxnSpLocks/>
          </p:cNvCxnSpPr>
          <p:nvPr/>
        </p:nvCxnSpPr>
        <p:spPr>
          <a:xfrm flipH="1">
            <a:off x="3149116" y="2249724"/>
            <a:ext cx="466371" cy="39027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C2F65C7-6A47-4EB2-9316-CA7D88903A4B}"/>
              </a:ext>
            </a:extLst>
          </p:cNvPr>
          <p:cNvCxnSpPr>
            <a:cxnSpLocks/>
          </p:cNvCxnSpPr>
          <p:nvPr/>
        </p:nvCxnSpPr>
        <p:spPr>
          <a:xfrm flipH="1">
            <a:off x="2362200" y="2992903"/>
            <a:ext cx="467057" cy="4347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24F39AE-EF9B-4F89-9E7C-64F0B272E26F}"/>
              </a:ext>
            </a:extLst>
          </p:cNvPr>
          <p:cNvCxnSpPr>
            <a:cxnSpLocks/>
            <a:stCxn id="25" idx="3"/>
            <a:endCxn id="28" idx="0"/>
          </p:cNvCxnSpPr>
          <p:nvPr/>
        </p:nvCxnSpPr>
        <p:spPr>
          <a:xfrm flipH="1">
            <a:off x="4967778" y="2248624"/>
            <a:ext cx="75964" cy="33346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754DEED-9099-418B-9B2E-AA7C51AE808B}"/>
              </a:ext>
            </a:extLst>
          </p:cNvPr>
          <p:cNvCxnSpPr>
            <a:cxnSpLocks/>
            <a:stCxn id="29" idx="3"/>
            <a:endCxn id="39" idx="0"/>
          </p:cNvCxnSpPr>
          <p:nvPr/>
        </p:nvCxnSpPr>
        <p:spPr>
          <a:xfrm flipH="1">
            <a:off x="5687674" y="2950823"/>
            <a:ext cx="168769" cy="42536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2072466-2B0E-461E-BC46-0AB78089C385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4268982" y="3863708"/>
            <a:ext cx="313810" cy="30782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D199DD5-A3FB-46D8-A5D2-E9EB3576F39F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3906009" y="2986693"/>
            <a:ext cx="89310" cy="44575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4AA9C1C-443E-4D36-9208-C09DAD2C6CEE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675137" y="1702518"/>
            <a:ext cx="368605" cy="24063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84B4615-430B-4A8D-B8CC-5FA37232E15D}"/>
              </a:ext>
            </a:extLst>
          </p:cNvPr>
          <p:cNvCxnSpPr>
            <a:cxnSpLocks/>
            <a:stCxn id="25" idx="5"/>
            <a:endCxn id="29" idx="1"/>
          </p:cNvCxnSpPr>
          <p:nvPr/>
        </p:nvCxnSpPr>
        <p:spPr>
          <a:xfrm>
            <a:off x="5349212" y="2248624"/>
            <a:ext cx="507231" cy="39672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DA2EDC6-FD81-4908-BA65-64FA58BE3D7C}"/>
              </a:ext>
            </a:extLst>
          </p:cNvPr>
          <p:cNvCxnSpPr>
            <a:cxnSpLocks/>
            <a:stCxn id="29" idx="5"/>
            <a:endCxn id="40" idx="0"/>
          </p:cNvCxnSpPr>
          <p:nvPr/>
        </p:nvCxnSpPr>
        <p:spPr>
          <a:xfrm>
            <a:off x="6161913" y="2950823"/>
            <a:ext cx="303906" cy="42536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5EA7217-8861-4C04-AEFF-E1F106679242}"/>
              </a:ext>
            </a:extLst>
          </p:cNvPr>
          <p:cNvCxnSpPr>
            <a:cxnSpLocks/>
            <a:stCxn id="24" idx="5"/>
            <a:endCxn id="27" idx="0"/>
          </p:cNvCxnSpPr>
          <p:nvPr/>
        </p:nvCxnSpPr>
        <p:spPr>
          <a:xfrm>
            <a:off x="3956351" y="2253023"/>
            <a:ext cx="141677" cy="30788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0BB476D-96AE-424D-ABE9-65879653F38E}"/>
              </a:ext>
            </a:extLst>
          </p:cNvPr>
          <p:cNvCxnSpPr>
            <a:cxnSpLocks/>
          </p:cNvCxnSpPr>
          <p:nvPr/>
        </p:nvCxnSpPr>
        <p:spPr>
          <a:xfrm>
            <a:off x="4257136" y="2959577"/>
            <a:ext cx="435313" cy="46811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3764091-2185-4819-B843-F3445164CF93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106674" y="2986693"/>
            <a:ext cx="45831" cy="41530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7016BBE-4060-48B5-8824-E8060EBA3AD8}"/>
              </a:ext>
            </a:extLst>
          </p:cNvPr>
          <p:cNvSpPr txBox="1"/>
          <p:nvPr/>
        </p:nvSpPr>
        <p:spPr>
          <a:xfrm>
            <a:off x="4715871" y="1228480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064B91-3E38-4332-AF1F-E8096DD46681}"/>
              </a:ext>
            </a:extLst>
          </p:cNvPr>
          <p:cNvSpPr txBox="1"/>
          <p:nvPr/>
        </p:nvSpPr>
        <p:spPr>
          <a:xfrm>
            <a:off x="3729663" y="1542642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5DCF87-6A4F-420A-BECE-EC9025D92D4F}"/>
              </a:ext>
            </a:extLst>
          </p:cNvPr>
          <p:cNvSpPr txBox="1"/>
          <p:nvPr/>
        </p:nvSpPr>
        <p:spPr>
          <a:xfrm>
            <a:off x="5247530" y="1587902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E7186A-2ABC-465C-8328-CD6D818A2009}"/>
              </a:ext>
            </a:extLst>
          </p:cNvPr>
          <p:cNvSpPr txBox="1"/>
          <p:nvPr/>
        </p:nvSpPr>
        <p:spPr>
          <a:xfrm>
            <a:off x="2651404" y="2260821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2A5712-337A-490B-B3A2-98CB67A02138}"/>
              </a:ext>
            </a:extLst>
          </p:cNvPr>
          <p:cNvSpPr txBox="1"/>
          <p:nvPr/>
        </p:nvSpPr>
        <p:spPr>
          <a:xfrm>
            <a:off x="4104713" y="2294818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D7F2B3-25EC-4ADC-BA8E-EAA021F74922}"/>
              </a:ext>
            </a:extLst>
          </p:cNvPr>
          <p:cNvSpPr txBox="1"/>
          <p:nvPr/>
        </p:nvSpPr>
        <p:spPr>
          <a:xfrm>
            <a:off x="5068177" y="2405606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54D2EE-CED9-46E9-AA13-8ADF0DDD7430}"/>
              </a:ext>
            </a:extLst>
          </p:cNvPr>
          <p:cNvSpPr txBox="1"/>
          <p:nvPr/>
        </p:nvSpPr>
        <p:spPr>
          <a:xfrm>
            <a:off x="6096201" y="2405606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5304DD-FCE7-4E13-A43E-3F587845A535}"/>
              </a:ext>
            </a:extLst>
          </p:cNvPr>
          <p:cNvSpPr txBox="1"/>
          <p:nvPr/>
        </p:nvSpPr>
        <p:spPr>
          <a:xfrm>
            <a:off x="1905711" y="3163507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22E956-715B-4098-B0C0-84B9339D1445}"/>
              </a:ext>
            </a:extLst>
          </p:cNvPr>
          <p:cNvSpPr txBox="1"/>
          <p:nvPr/>
        </p:nvSpPr>
        <p:spPr>
          <a:xfrm>
            <a:off x="3193697" y="3209570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BD60F4-E7FB-4B69-96B9-6E290CA93450}"/>
              </a:ext>
            </a:extLst>
          </p:cNvPr>
          <p:cNvSpPr txBox="1"/>
          <p:nvPr/>
        </p:nvSpPr>
        <p:spPr>
          <a:xfrm>
            <a:off x="3975736" y="3210697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409871B-F838-459B-B295-7F7979AC4749}"/>
              </a:ext>
            </a:extLst>
          </p:cNvPr>
          <p:cNvSpPr txBox="1"/>
          <p:nvPr/>
        </p:nvSpPr>
        <p:spPr>
          <a:xfrm>
            <a:off x="4781591" y="3197511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3F395EC-DC66-4869-9744-5C6E575C7440}"/>
              </a:ext>
            </a:extLst>
          </p:cNvPr>
          <p:cNvSpPr txBox="1"/>
          <p:nvPr/>
        </p:nvSpPr>
        <p:spPr>
          <a:xfrm>
            <a:off x="5201560" y="3915212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1265920-82CD-449B-974D-0843AB0A7C70}"/>
              </a:ext>
            </a:extLst>
          </p:cNvPr>
          <p:cNvSpPr txBox="1"/>
          <p:nvPr/>
        </p:nvSpPr>
        <p:spPr>
          <a:xfrm>
            <a:off x="5809928" y="3188562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D8C401D-46A1-4FA4-8200-48894A22C149}"/>
              </a:ext>
            </a:extLst>
          </p:cNvPr>
          <p:cNvSpPr txBox="1"/>
          <p:nvPr/>
        </p:nvSpPr>
        <p:spPr>
          <a:xfrm>
            <a:off x="6623116" y="3201853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0E2D902-7E5D-4F7E-A23B-9FEF68E2D8D8}"/>
              </a:ext>
            </a:extLst>
          </p:cNvPr>
          <p:cNvSpPr txBox="1"/>
          <p:nvPr/>
        </p:nvSpPr>
        <p:spPr>
          <a:xfrm>
            <a:off x="3835916" y="4104578"/>
            <a:ext cx="257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8A4A684-4F42-463A-A44A-17BE9BBC85C2}"/>
              </a:ext>
            </a:extLst>
          </p:cNvPr>
          <p:cNvSpPr/>
          <p:nvPr/>
        </p:nvSpPr>
        <p:spPr>
          <a:xfrm>
            <a:off x="4451808" y="3427696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11</a:t>
            </a:r>
            <a:endParaRPr lang="ko-KR" altLang="en-US" sz="105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AD457F0-525C-4734-985E-E3AFCF57D040}"/>
              </a:ext>
            </a:extLst>
          </p:cNvPr>
          <p:cNvSpPr/>
          <p:nvPr/>
        </p:nvSpPr>
        <p:spPr>
          <a:xfrm>
            <a:off x="4844848" y="4164656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15</a:t>
            </a:r>
            <a:endParaRPr lang="ko-KR" altLang="en-US" sz="1050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81F9A48-91F2-4381-9532-7E0DCA6FA946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4851803" y="3860407"/>
            <a:ext cx="233686" cy="30424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991760D0-07ED-428B-8FA9-FDCF6B08BBB4}"/>
              </a:ext>
            </a:extLst>
          </p:cNvPr>
          <p:cNvCxnSpPr>
            <a:stCxn id="76" idx="7"/>
            <a:endCxn id="75" idx="6"/>
          </p:cNvCxnSpPr>
          <p:nvPr/>
        </p:nvCxnSpPr>
        <p:spPr>
          <a:xfrm rot="16200000" flipV="1">
            <a:off x="4812071" y="3792474"/>
            <a:ext cx="564597" cy="322558"/>
          </a:xfrm>
          <a:prstGeom prst="curvedConnector2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E7DEA227-D3F1-43CA-B18F-67949D3A5542}"/>
              </a:ext>
            </a:extLst>
          </p:cNvPr>
          <p:cNvCxnSpPr>
            <a:cxnSpLocks/>
            <a:stCxn id="75" idx="0"/>
            <a:endCxn id="24" idx="6"/>
          </p:cNvCxnSpPr>
          <p:nvPr/>
        </p:nvCxnSpPr>
        <p:spPr>
          <a:xfrm rot="16200000" flipV="1">
            <a:off x="3692329" y="2427575"/>
            <a:ext cx="1327408" cy="672833"/>
          </a:xfrm>
          <a:prstGeom prst="curvedConnector2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구부러짐 78">
            <a:extLst>
              <a:ext uri="{FF2B5EF4-FFF2-40B4-BE49-F238E27FC236}">
                <a16:creationId xmlns:a16="http://schemas.microsoft.com/office/drawing/2014/main" id="{72E53AC0-D41B-48A5-BB60-2FEBF9029A0F}"/>
              </a:ext>
            </a:extLst>
          </p:cNvPr>
          <p:cNvCxnSpPr>
            <a:cxnSpLocks/>
            <a:stCxn id="40" idx="0"/>
            <a:endCxn id="25" idx="6"/>
          </p:cNvCxnSpPr>
          <p:nvPr/>
        </p:nvCxnSpPr>
        <p:spPr>
          <a:xfrm rot="16200000" flipV="1">
            <a:off x="5298997" y="2209370"/>
            <a:ext cx="1280303" cy="1053342"/>
          </a:xfrm>
          <a:prstGeom prst="curvedConnector2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구부러짐 79">
            <a:extLst>
              <a:ext uri="{FF2B5EF4-FFF2-40B4-BE49-F238E27FC236}">
                <a16:creationId xmlns:a16="http://schemas.microsoft.com/office/drawing/2014/main" id="{F3484374-9B46-4A20-823A-160600BAD6CB}"/>
              </a:ext>
            </a:extLst>
          </p:cNvPr>
          <p:cNvCxnSpPr>
            <a:cxnSpLocks/>
            <a:stCxn id="24" idx="0"/>
          </p:cNvCxnSpPr>
          <p:nvPr/>
        </p:nvCxnSpPr>
        <p:spPr>
          <a:xfrm rot="5400000" flipH="1" flipV="1">
            <a:off x="3857722" y="1510838"/>
            <a:ext cx="319344" cy="427557"/>
          </a:xfrm>
          <a:prstGeom prst="curvedConnector2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C2280078-758F-4537-8554-2EA6574E33E6}"/>
              </a:ext>
            </a:extLst>
          </p:cNvPr>
          <p:cNvCxnSpPr>
            <a:cxnSpLocks/>
            <a:stCxn id="25" idx="7"/>
          </p:cNvCxnSpPr>
          <p:nvPr/>
        </p:nvCxnSpPr>
        <p:spPr>
          <a:xfrm rot="16200000" flipV="1">
            <a:off x="4828449" y="1422391"/>
            <a:ext cx="400511" cy="641016"/>
          </a:xfrm>
          <a:prstGeom prst="curvedConnector2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448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04" y="884252"/>
            <a:ext cx="7309295" cy="37193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98491" y="2232939"/>
            <a:ext cx="59470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다이나믹 프로그래밍을 이용해 시간 복잡도를 개선할 수 있습니다</a:t>
            </a:r>
            <a:r>
              <a:rPr lang="en-US" altLang="ko-KR" sz="1400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.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세그먼트 트리를 이용하는 방법도 존재합니다</a:t>
            </a:r>
            <a:r>
              <a:rPr lang="en-US" altLang="ko-KR" sz="1400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.</a:t>
            </a:r>
          </a:p>
          <a:p>
            <a:pPr lvl="1"/>
            <a:endParaRPr lang="en-US" altLang="ko-KR" sz="1400" dirty="0"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매 쿼리마다 부모를 거슬러 올라가기 위해 </a:t>
            </a:r>
            <a:r>
              <a:rPr lang="en-US" altLang="ko-KR" sz="1400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O(</a:t>
            </a:r>
            <a:r>
              <a:rPr lang="en-US" altLang="ko-KR" sz="1400" dirty="0" err="1">
                <a:latin typeface="1훈솜사탕 R" panose="02020603020101020101" pitchFamily="18" charset="-127"/>
                <a:ea typeface="1훈솜사탕 R" panose="02020603020101020101" pitchFamily="18" charset="-127"/>
              </a:rPr>
              <a:t>logN</a:t>
            </a:r>
            <a:r>
              <a:rPr lang="en-US" altLang="ko-KR" sz="1400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)</a:t>
            </a:r>
            <a:r>
              <a:rPr lang="ko-KR" altLang="en-US" sz="1400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의 복잡도가 필요합니다</a:t>
            </a:r>
            <a:r>
              <a:rPr lang="en-US" altLang="ko-KR" sz="1400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.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 따라서 </a:t>
            </a:r>
            <a:r>
              <a:rPr lang="en-US" altLang="ko-KR" sz="1400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M</a:t>
            </a:r>
            <a:r>
              <a:rPr lang="ko-KR" altLang="en-US" sz="1400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개의 모든 쿼리를 처리할 때의 시간 복잡도는 </a:t>
            </a:r>
            <a:r>
              <a:rPr lang="en-US" altLang="ko-KR" sz="1400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O(</a:t>
            </a:r>
            <a:r>
              <a:rPr lang="en-US" altLang="ko-KR" sz="1400" dirty="0" err="1">
                <a:latin typeface="1훈솜사탕 R" panose="02020603020101020101" pitchFamily="18" charset="-127"/>
                <a:ea typeface="1훈솜사탕 R" panose="02020603020101020101" pitchFamily="18" charset="-127"/>
              </a:rPr>
              <a:t>MlogN</a:t>
            </a:r>
            <a:r>
              <a:rPr lang="en-US" altLang="ko-KR" sz="1400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)</a:t>
            </a:r>
            <a:r>
              <a:rPr lang="ko-KR" altLang="en-US" sz="1400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입니다</a:t>
            </a:r>
            <a:r>
              <a:rPr lang="en-US" altLang="ko-KR" sz="1400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.</a:t>
            </a:r>
            <a:endParaRPr lang="ko-KR" altLang="en-US" sz="1400" dirty="0"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655" y="1534946"/>
            <a:ext cx="1002794" cy="69799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69964" y="257460"/>
            <a:ext cx="53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기본적인 최소 공통 조상 </a:t>
            </a:r>
            <a:r>
              <a:rPr lang="en-US" altLang="ko-KR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(LCA)</a:t>
            </a:r>
            <a:r>
              <a:rPr lang="ko-KR" altLang="en-US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알고리즘 </a:t>
            </a:r>
            <a:r>
              <a:rPr lang="en-US" altLang="ko-KR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: </a:t>
            </a:r>
            <a:r>
              <a:rPr lang="ko-KR" altLang="en-US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시간 복잡도 분석</a:t>
            </a:r>
          </a:p>
        </p:txBody>
      </p:sp>
      <p:cxnSp>
        <p:nvCxnSpPr>
          <p:cNvPr id="39" name="직선 연결선 38"/>
          <p:cNvCxnSpPr>
            <a:cxnSpLocks/>
          </p:cNvCxnSpPr>
          <p:nvPr/>
        </p:nvCxnSpPr>
        <p:spPr>
          <a:xfrm flipV="1">
            <a:off x="262890" y="626792"/>
            <a:ext cx="5210810" cy="70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1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588" y="4245871"/>
            <a:ext cx="1295403" cy="993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7AA08D-E7A6-442C-8448-B7378FDAE7E9}"/>
              </a:ext>
            </a:extLst>
          </p:cNvPr>
          <p:cNvSpPr txBox="1"/>
          <p:nvPr/>
        </p:nvSpPr>
        <p:spPr>
          <a:xfrm>
            <a:off x="269964" y="257460"/>
            <a:ext cx="406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최소 공통 조상</a:t>
            </a:r>
            <a:r>
              <a:rPr lang="en-US" altLang="ko-KR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(Lowest Common Ancestor)</a:t>
            </a:r>
            <a:endParaRPr lang="ko-KR" altLang="en-US" sz="1800" b="1" dirty="0">
              <a:solidFill>
                <a:schemeClr val="bg1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5E060D-5E76-42A0-8D77-9CE73F7BED13}"/>
              </a:ext>
            </a:extLst>
          </p:cNvPr>
          <p:cNvCxnSpPr>
            <a:cxnSpLocks/>
          </p:cNvCxnSpPr>
          <p:nvPr/>
        </p:nvCxnSpPr>
        <p:spPr>
          <a:xfrm flipV="1">
            <a:off x="262890" y="626792"/>
            <a:ext cx="3820160" cy="70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6A8F3C5-6784-4574-A784-553A222FBE33}"/>
              </a:ext>
            </a:extLst>
          </p:cNvPr>
          <p:cNvSpPr txBox="1"/>
          <p:nvPr/>
        </p:nvSpPr>
        <p:spPr>
          <a:xfrm>
            <a:off x="667385" y="818591"/>
            <a:ext cx="6831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백준 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– 11438 LCA2 (P5)</a:t>
            </a:r>
            <a:endParaRPr lang="ko-KR" altLang="en-US" sz="1600" dirty="0">
              <a:solidFill>
                <a:schemeClr val="accent4">
                  <a:lumMod val="60000"/>
                  <a:lumOff val="4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67DA41-2D0F-49A4-B7D3-29E863752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82" y="1195000"/>
            <a:ext cx="4123817" cy="36910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E76DAE5-73DB-4BEF-A374-AD21B89AB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989" y="1218070"/>
            <a:ext cx="4028029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61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588" y="4245871"/>
            <a:ext cx="1295403" cy="993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7AA08D-E7A6-442C-8448-B7378FDAE7E9}"/>
              </a:ext>
            </a:extLst>
          </p:cNvPr>
          <p:cNvSpPr txBox="1"/>
          <p:nvPr/>
        </p:nvSpPr>
        <p:spPr>
          <a:xfrm>
            <a:off x="269964" y="257460"/>
            <a:ext cx="406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최소 공통 조상</a:t>
            </a:r>
            <a:r>
              <a:rPr lang="en-US" altLang="ko-KR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(Lowest Common Ancestor)</a:t>
            </a:r>
            <a:endParaRPr lang="ko-KR" altLang="en-US" sz="1800" b="1" dirty="0">
              <a:solidFill>
                <a:schemeClr val="bg1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5E060D-5E76-42A0-8D77-9CE73F7BED13}"/>
              </a:ext>
            </a:extLst>
          </p:cNvPr>
          <p:cNvCxnSpPr>
            <a:cxnSpLocks/>
          </p:cNvCxnSpPr>
          <p:nvPr/>
        </p:nvCxnSpPr>
        <p:spPr>
          <a:xfrm flipV="1">
            <a:off x="262890" y="626792"/>
            <a:ext cx="3820160" cy="70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28CAC25-7417-4605-9209-0695F212A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52" y="745796"/>
            <a:ext cx="3875494" cy="41402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2B0FEB-87FF-4169-ADA5-4115EADF1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1244" y="337277"/>
            <a:ext cx="3337470" cy="457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20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600076" y="1208879"/>
            <a:ext cx="7915274" cy="3144046"/>
          </a:xfrm>
          <a:prstGeom prst="roundRect">
            <a:avLst>
              <a:gd name="adj" fmla="val 10234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829791" y="2072030"/>
            <a:ext cx="1408217" cy="1408217"/>
          </a:xfrm>
          <a:prstGeom prst="ellipse">
            <a:avLst/>
          </a:prstGeom>
          <a:solidFill>
            <a:srgbClr val="FFE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끝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355" y="4181282"/>
            <a:ext cx="1284378" cy="91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3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0524" y="2026114"/>
            <a:ext cx="72629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Lowest Common Ancestor</a:t>
            </a:r>
            <a:endParaRPr lang="ko-KR" altLang="en-US" sz="4200" b="1" dirty="0">
              <a:solidFill>
                <a:schemeClr val="bg1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5063" y="840316"/>
            <a:ext cx="12938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1</a:t>
            </a:r>
            <a:r>
              <a:rPr lang="ko-KR" altLang="en-US" sz="270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교시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210491" y="2830284"/>
            <a:ext cx="67491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588" y="4245871"/>
            <a:ext cx="1295403" cy="99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8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588" y="4245871"/>
            <a:ext cx="1295403" cy="993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7AA08D-E7A6-442C-8448-B7378FDAE7E9}"/>
              </a:ext>
            </a:extLst>
          </p:cNvPr>
          <p:cNvSpPr txBox="1"/>
          <p:nvPr/>
        </p:nvSpPr>
        <p:spPr>
          <a:xfrm>
            <a:off x="269964" y="257460"/>
            <a:ext cx="406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최소 공통 조상</a:t>
            </a:r>
            <a:r>
              <a:rPr lang="en-US" altLang="ko-KR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(Lowest Common Ancestor)</a:t>
            </a:r>
            <a:endParaRPr lang="ko-KR" altLang="en-US" sz="1800" b="1" dirty="0">
              <a:solidFill>
                <a:schemeClr val="bg1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5E060D-5E76-42A0-8D77-9CE73F7BED13}"/>
              </a:ext>
            </a:extLst>
          </p:cNvPr>
          <p:cNvCxnSpPr>
            <a:cxnSpLocks/>
          </p:cNvCxnSpPr>
          <p:nvPr/>
        </p:nvCxnSpPr>
        <p:spPr>
          <a:xfrm flipV="1">
            <a:off x="262890" y="626792"/>
            <a:ext cx="3820160" cy="70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6A8F3C5-6784-4574-A784-553A222FBE33}"/>
              </a:ext>
            </a:extLst>
          </p:cNvPr>
          <p:cNvSpPr txBox="1"/>
          <p:nvPr/>
        </p:nvSpPr>
        <p:spPr>
          <a:xfrm>
            <a:off x="667385" y="818591"/>
            <a:ext cx="6831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백준 </a:t>
            </a:r>
            <a:r>
              <a:rPr lang="en-US" altLang="ko-KR" sz="24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– 11437 LCA (G3)</a:t>
            </a:r>
            <a:endPara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3C7383-7CDC-4B02-9E96-0D8107CC6BBD}"/>
              </a:ext>
            </a:extLst>
          </p:cNvPr>
          <p:cNvSpPr txBox="1"/>
          <p:nvPr/>
        </p:nvSpPr>
        <p:spPr>
          <a:xfrm>
            <a:off x="667384" y="1777441"/>
            <a:ext cx="74161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20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 N(2 ≤ N ≤ 50,000)</a:t>
            </a:r>
            <a:r>
              <a:rPr lang="ko-KR" altLang="en-US" sz="20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개의 정점으로 이루어진 트리가 주어진다</a:t>
            </a:r>
            <a:r>
              <a:rPr lang="en-US" altLang="ko-KR" sz="20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트리의 각 정점은 </a:t>
            </a:r>
            <a:r>
              <a:rPr lang="en-US" altLang="ko-KR" sz="20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번부터 </a:t>
            </a:r>
            <a:r>
              <a:rPr lang="en-US" altLang="ko-KR" sz="20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N</a:t>
            </a:r>
            <a:r>
              <a:rPr lang="ko-KR" altLang="en-US" sz="20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번까지 번호가 매겨져 있으며</a:t>
            </a:r>
            <a:r>
              <a:rPr lang="en-US" altLang="ko-KR" sz="20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루트는 </a:t>
            </a:r>
            <a:r>
              <a:rPr lang="en-US" altLang="ko-KR" sz="20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번이다</a:t>
            </a:r>
            <a:r>
              <a:rPr lang="en-US" altLang="ko-KR" sz="20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. 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20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두 노드의 쌍 </a:t>
            </a:r>
            <a:r>
              <a:rPr lang="en-US" altLang="ko-KR" sz="20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M(1 ≤ M ≤ 10,000)</a:t>
            </a:r>
            <a:r>
              <a:rPr lang="ko-KR" altLang="en-US" sz="20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개가 주어졌을 때</a:t>
            </a:r>
            <a:r>
              <a:rPr lang="en-US" altLang="ko-KR" sz="20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두 노드의 가장 가까운 공통 조상이 몇 번인지 출력한다</a:t>
            </a:r>
            <a:r>
              <a:rPr lang="en-US" altLang="ko-KR" sz="20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.</a:t>
            </a:r>
            <a:endParaRPr lang="ko-KR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341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" y="0"/>
            <a:ext cx="9141291" cy="5143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758" y="626792"/>
            <a:ext cx="557785" cy="53035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47114">
            <a:off x="7446376" y="347104"/>
            <a:ext cx="440637" cy="41615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67385" y="818591"/>
            <a:ext cx="6831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최소 공통 조상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(LCA) </a:t>
            </a: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문제는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두 노드의 공통된 조상 중 가장 가까운 조상을 찾는 문제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9964" y="257460"/>
            <a:ext cx="406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최소 공통 조상</a:t>
            </a:r>
            <a:r>
              <a:rPr lang="en-US" altLang="ko-KR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(Lowest Common Ancestor)</a:t>
            </a:r>
            <a:endParaRPr lang="ko-KR" altLang="en-US" sz="1800" b="1" dirty="0">
              <a:solidFill>
                <a:schemeClr val="bg1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cxnSp>
        <p:nvCxnSpPr>
          <p:cNvPr id="20" name="직선 연결선 19"/>
          <p:cNvCxnSpPr>
            <a:cxnSpLocks/>
          </p:cNvCxnSpPr>
          <p:nvPr/>
        </p:nvCxnSpPr>
        <p:spPr>
          <a:xfrm flipV="1">
            <a:off x="262890" y="626792"/>
            <a:ext cx="3820160" cy="70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EA39FB18-2332-42A7-90F5-4073F206DB1E}"/>
              </a:ext>
            </a:extLst>
          </p:cNvPr>
          <p:cNvSpPr/>
          <p:nvPr/>
        </p:nvSpPr>
        <p:spPr>
          <a:xfrm>
            <a:off x="5460599" y="1414038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B75397A-603C-4846-B219-25B646045B2C}"/>
              </a:ext>
            </a:extLst>
          </p:cNvPr>
          <p:cNvSpPr/>
          <p:nvPr/>
        </p:nvSpPr>
        <p:spPr>
          <a:xfrm>
            <a:off x="4787766" y="1949382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CD71A8E-125C-44A3-BD3C-50167154A331}"/>
              </a:ext>
            </a:extLst>
          </p:cNvPr>
          <p:cNvSpPr/>
          <p:nvPr/>
        </p:nvSpPr>
        <p:spPr>
          <a:xfrm>
            <a:off x="6180627" y="1944983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52C1327-614A-4D3A-A071-A27B0EEB4111}"/>
              </a:ext>
            </a:extLst>
          </p:cNvPr>
          <p:cNvSpPr/>
          <p:nvPr/>
        </p:nvSpPr>
        <p:spPr>
          <a:xfrm>
            <a:off x="3945328" y="2625997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FD0FEE1-4856-4CDD-95C7-802555BC0537}"/>
              </a:ext>
            </a:extLst>
          </p:cNvPr>
          <p:cNvSpPr/>
          <p:nvPr/>
        </p:nvSpPr>
        <p:spPr>
          <a:xfrm>
            <a:off x="5082178" y="2625997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B4A08BC-FAFA-497E-B965-9B7FC8093843}"/>
              </a:ext>
            </a:extLst>
          </p:cNvPr>
          <p:cNvSpPr/>
          <p:nvPr/>
        </p:nvSpPr>
        <p:spPr>
          <a:xfrm>
            <a:off x="5951928" y="2647182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EE0D88B-1AAD-479F-8B0E-2DA33F5BA8BA}"/>
              </a:ext>
            </a:extLst>
          </p:cNvPr>
          <p:cNvSpPr/>
          <p:nvPr/>
        </p:nvSpPr>
        <p:spPr>
          <a:xfrm>
            <a:off x="6993328" y="2647182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7C100F6-A5C1-4965-8E17-AC8DBD00A9E0}"/>
              </a:ext>
            </a:extLst>
          </p:cNvPr>
          <p:cNvSpPr/>
          <p:nvPr/>
        </p:nvSpPr>
        <p:spPr>
          <a:xfrm>
            <a:off x="3183747" y="3474142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10BFBC3-7D2D-4B5B-8AB8-EE00567FEFE7}"/>
              </a:ext>
            </a:extLst>
          </p:cNvPr>
          <p:cNvSpPr/>
          <p:nvPr/>
        </p:nvSpPr>
        <p:spPr>
          <a:xfrm>
            <a:off x="4136655" y="3467089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C6A0B1C-FA89-4572-8CBE-B39E3134285F}"/>
              </a:ext>
            </a:extLst>
          </p:cNvPr>
          <p:cNvSpPr/>
          <p:nvPr/>
        </p:nvSpPr>
        <p:spPr>
          <a:xfrm>
            <a:off x="4865518" y="3497542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10</a:t>
            </a:r>
            <a:endParaRPr lang="ko-KR" altLang="en-US" sz="105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C6CE3B4-180D-40E1-8B35-3E3A8F933E17}"/>
              </a:ext>
            </a:extLst>
          </p:cNvPr>
          <p:cNvSpPr/>
          <p:nvPr/>
        </p:nvSpPr>
        <p:spPr>
          <a:xfrm>
            <a:off x="5651958" y="3492790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11</a:t>
            </a:r>
            <a:endParaRPr lang="ko-KR" altLang="en-US" sz="105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E532093-E711-4C35-A21C-448835A9078B}"/>
              </a:ext>
            </a:extLst>
          </p:cNvPr>
          <p:cNvSpPr/>
          <p:nvPr/>
        </p:nvSpPr>
        <p:spPr>
          <a:xfrm>
            <a:off x="6647183" y="3441286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12</a:t>
            </a:r>
            <a:endParaRPr lang="ko-KR" altLang="en-US" sz="105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EBE1A32-6528-4CF2-9735-2EB113258D78}"/>
              </a:ext>
            </a:extLst>
          </p:cNvPr>
          <p:cNvSpPr/>
          <p:nvPr/>
        </p:nvSpPr>
        <p:spPr>
          <a:xfrm>
            <a:off x="7425328" y="3441286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13</a:t>
            </a:r>
            <a:endParaRPr lang="ko-KR" altLang="en-US" sz="105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8B3A180-5B5F-44C4-B78D-DA2C4FC690E3}"/>
              </a:ext>
            </a:extLst>
          </p:cNvPr>
          <p:cNvSpPr/>
          <p:nvPr/>
        </p:nvSpPr>
        <p:spPr>
          <a:xfrm>
            <a:off x="5228491" y="4236630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14</a:t>
            </a:r>
            <a:endParaRPr lang="ko-KR" altLang="en-US" sz="105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B8B693B-5AAC-4EFE-8163-24838EAA81D7}"/>
              </a:ext>
            </a:extLst>
          </p:cNvPr>
          <p:cNvSpPr/>
          <p:nvPr/>
        </p:nvSpPr>
        <p:spPr>
          <a:xfrm>
            <a:off x="6044998" y="4229750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15</a:t>
            </a:r>
            <a:endParaRPr lang="ko-KR" altLang="en-US" sz="105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7A095FC-D8D8-4763-B18F-A6EB9E0A6A2F}"/>
              </a:ext>
            </a:extLst>
          </p:cNvPr>
          <p:cNvCxnSpPr>
            <a:cxnSpLocks/>
            <a:stCxn id="21" idx="3"/>
            <a:endCxn id="24" idx="7"/>
          </p:cNvCxnSpPr>
          <p:nvPr/>
        </p:nvCxnSpPr>
        <p:spPr>
          <a:xfrm flipH="1">
            <a:off x="5156501" y="1782773"/>
            <a:ext cx="367363" cy="22987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03554B4-4347-42D3-AFE2-A523E6D6B8E3}"/>
              </a:ext>
            </a:extLst>
          </p:cNvPr>
          <p:cNvCxnSpPr>
            <a:cxnSpLocks/>
          </p:cNvCxnSpPr>
          <p:nvPr/>
        </p:nvCxnSpPr>
        <p:spPr>
          <a:xfrm flipH="1">
            <a:off x="4349266" y="2314818"/>
            <a:ext cx="466371" cy="39027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C2F65C7-6A47-4EB2-9316-CA7D88903A4B}"/>
              </a:ext>
            </a:extLst>
          </p:cNvPr>
          <p:cNvCxnSpPr>
            <a:cxnSpLocks/>
          </p:cNvCxnSpPr>
          <p:nvPr/>
        </p:nvCxnSpPr>
        <p:spPr>
          <a:xfrm flipH="1">
            <a:off x="3562350" y="3057997"/>
            <a:ext cx="467057" cy="4347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24F39AE-EF9B-4F89-9E7C-64F0B272E26F}"/>
              </a:ext>
            </a:extLst>
          </p:cNvPr>
          <p:cNvCxnSpPr>
            <a:cxnSpLocks/>
            <a:stCxn id="25" idx="3"/>
            <a:endCxn id="28" idx="0"/>
          </p:cNvCxnSpPr>
          <p:nvPr/>
        </p:nvCxnSpPr>
        <p:spPr>
          <a:xfrm flipH="1">
            <a:off x="6167928" y="2313718"/>
            <a:ext cx="75964" cy="33346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754DEED-9099-418B-9B2E-AA7C51AE808B}"/>
              </a:ext>
            </a:extLst>
          </p:cNvPr>
          <p:cNvCxnSpPr>
            <a:cxnSpLocks/>
            <a:stCxn id="29" idx="3"/>
            <a:endCxn id="39" idx="0"/>
          </p:cNvCxnSpPr>
          <p:nvPr/>
        </p:nvCxnSpPr>
        <p:spPr>
          <a:xfrm flipH="1">
            <a:off x="6887824" y="3015917"/>
            <a:ext cx="168769" cy="42536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2072466-2B0E-461E-BC46-0AB78089C385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5469132" y="3928802"/>
            <a:ext cx="313810" cy="30782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D199DD5-A3FB-46D8-A5D2-E9EB3576F39F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5106159" y="3051787"/>
            <a:ext cx="89310" cy="44575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4AA9C1C-443E-4D36-9208-C09DAD2C6CEE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875287" y="1767612"/>
            <a:ext cx="368605" cy="24063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84B4615-430B-4A8D-B8CC-5FA37232E15D}"/>
              </a:ext>
            </a:extLst>
          </p:cNvPr>
          <p:cNvCxnSpPr>
            <a:cxnSpLocks/>
            <a:stCxn id="25" idx="5"/>
            <a:endCxn id="29" idx="1"/>
          </p:cNvCxnSpPr>
          <p:nvPr/>
        </p:nvCxnSpPr>
        <p:spPr>
          <a:xfrm>
            <a:off x="6549362" y="2313718"/>
            <a:ext cx="507231" cy="39672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DA2EDC6-FD81-4908-BA65-64FA58BE3D7C}"/>
              </a:ext>
            </a:extLst>
          </p:cNvPr>
          <p:cNvCxnSpPr>
            <a:cxnSpLocks/>
            <a:stCxn id="29" idx="5"/>
            <a:endCxn id="40" idx="0"/>
          </p:cNvCxnSpPr>
          <p:nvPr/>
        </p:nvCxnSpPr>
        <p:spPr>
          <a:xfrm>
            <a:off x="7362063" y="3015917"/>
            <a:ext cx="303906" cy="42536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5EA7217-8861-4C04-AEFF-E1F106679242}"/>
              </a:ext>
            </a:extLst>
          </p:cNvPr>
          <p:cNvCxnSpPr>
            <a:cxnSpLocks/>
            <a:stCxn id="24" idx="5"/>
            <a:endCxn id="27" idx="0"/>
          </p:cNvCxnSpPr>
          <p:nvPr/>
        </p:nvCxnSpPr>
        <p:spPr>
          <a:xfrm>
            <a:off x="5156501" y="2318117"/>
            <a:ext cx="141677" cy="30788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0BB476D-96AE-424D-ABE9-65879653F38E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5457286" y="3024671"/>
            <a:ext cx="435313" cy="46811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3764091-2185-4819-B843-F3445164CF93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4306824" y="3051787"/>
            <a:ext cx="45831" cy="41530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6E09196-F0F8-420B-A302-36C5FAE29C6C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6051953" y="3925501"/>
            <a:ext cx="233686" cy="30424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41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" y="0"/>
            <a:ext cx="9141291" cy="5143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758" y="626792"/>
            <a:ext cx="557785" cy="53035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47114">
            <a:off x="7446376" y="347104"/>
            <a:ext cx="440637" cy="41615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67385" y="818591"/>
            <a:ext cx="6831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최소 공통 조상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(LCA) </a:t>
            </a: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문제는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두 노드의 공통된 조상 중 가장 가까운 조상을 찾는 문제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9964" y="257460"/>
            <a:ext cx="406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최소 공통 조상</a:t>
            </a:r>
            <a:r>
              <a:rPr lang="en-US" altLang="ko-KR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(Lowest Common Ancestor)</a:t>
            </a:r>
            <a:endParaRPr lang="ko-KR" altLang="en-US" sz="1800" b="1" dirty="0">
              <a:solidFill>
                <a:schemeClr val="bg1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cxnSp>
        <p:nvCxnSpPr>
          <p:cNvPr id="20" name="직선 연결선 19"/>
          <p:cNvCxnSpPr>
            <a:cxnSpLocks/>
          </p:cNvCxnSpPr>
          <p:nvPr/>
        </p:nvCxnSpPr>
        <p:spPr>
          <a:xfrm flipV="1">
            <a:off x="262890" y="626792"/>
            <a:ext cx="3820160" cy="70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EA39FB18-2332-42A7-90F5-4073F206DB1E}"/>
              </a:ext>
            </a:extLst>
          </p:cNvPr>
          <p:cNvSpPr/>
          <p:nvPr/>
        </p:nvSpPr>
        <p:spPr>
          <a:xfrm>
            <a:off x="5460599" y="1414038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B75397A-603C-4846-B219-25B646045B2C}"/>
              </a:ext>
            </a:extLst>
          </p:cNvPr>
          <p:cNvSpPr/>
          <p:nvPr/>
        </p:nvSpPr>
        <p:spPr>
          <a:xfrm>
            <a:off x="4787766" y="1949382"/>
            <a:ext cx="432000" cy="43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CD71A8E-125C-44A3-BD3C-50167154A331}"/>
              </a:ext>
            </a:extLst>
          </p:cNvPr>
          <p:cNvSpPr/>
          <p:nvPr/>
        </p:nvSpPr>
        <p:spPr>
          <a:xfrm>
            <a:off x="6180627" y="1944983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52C1327-614A-4D3A-A071-A27B0EEB4111}"/>
              </a:ext>
            </a:extLst>
          </p:cNvPr>
          <p:cNvSpPr/>
          <p:nvPr/>
        </p:nvSpPr>
        <p:spPr>
          <a:xfrm>
            <a:off x="3945328" y="2625997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FD0FEE1-4856-4CDD-95C7-802555BC0537}"/>
              </a:ext>
            </a:extLst>
          </p:cNvPr>
          <p:cNvSpPr/>
          <p:nvPr/>
        </p:nvSpPr>
        <p:spPr>
          <a:xfrm>
            <a:off x="5082178" y="2625997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B4A08BC-FAFA-497E-B965-9B7FC8093843}"/>
              </a:ext>
            </a:extLst>
          </p:cNvPr>
          <p:cNvSpPr/>
          <p:nvPr/>
        </p:nvSpPr>
        <p:spPr>
          <a:xfrm>
            <a:off x="5951928" y="2647182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EE0D88B-1AAD-479F-8B0E-2DA33F5BA8BA}"/>
              </a:ext>
            </a:extLst>
          </p:cNvPr>
          <p:cNvSpPr/>
          <p:nvPr/>
        </p:nvSpPr>
        <p:spPr>
          <a:xfrm>
            <a:off x="6993328" y="2647182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7C100F6-A5C1-4965-8E17-AC8DBD00A9E0}"/>
              </a:ext>
            </a:extLst>
          </p:cNvPr>
          <p:cNvSpPr/>
          <p:nvPr/>
        </p:nvSpPr>
        <p:spPr>
          <a:xfrm>
            <a:off x="3183747" y="3474142"/>
            <a:ext cx="432000" cy="43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10BFBC3-7D2D-4B5B-8AB8-EE00567FEFE7}"/>
              </a:ext>
            </a:extLst>
          </p:cNvPr>
          <p:cNvSpPr/>
          <p:nvPr/>
        </p:nvSpPr>
        <p:spPr>
          <a:xfrm>
            <a:off x="4136655" y="3467089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C6A0B1C-FA89-4572-8CBE-B39E3134285F}"/>
              </a:ext>
            </a:extLst>
          </p:cNvPr>
          <p:cNvSpPr/>
          <p:nvPr/>
        </p:nvSpPr>
        <p:spPr>
          <a:xfrm>
            <a:off x="4865518" y="3497542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10</a:t>
            </a:r>
            <a:endParaRPr lang="ko-KR" altLang="en-US" sz="105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C6CE3B4-180D-40E1-8B35-3E3A8F933E17}"/>
              </a:ext>
            </a:extLst>
          </p:cNvPr>
          <p:cNvSpPr/>
          <p:nvPr/>
        </p:nvSpPr>
        <p:spPr>
          <a:xfrm>
            <a:off x="5651958" y="3492790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11</a:t>
            </a:r>
            <a:endParaRPr lang="ko-KR" altLang="en-US" sz="105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E532093-E711-4C35-A21C-448835A9078B}"/>
              </a:ext>
            </a:extLst>
          </p:cNvPr>
          <p:cNvSpPr/>
          <p:nvPr/>
        </p:nvSpPr>
        <p:spPr>
          <a:xfrm>
            <a:off x="6647183" y="3441286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12</a:t>
            </a:r>
            <a:endParaRPr lang="ko-KR" altLang="en-US" sz="105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EBE1A32-6528-4CF2-9735-2EB113258D78}"/>
              </a:ext>
            </a:extLst>
          </p:cNvPr>
          <p:cNvSpPr/>
          <p:nvPr/>
        </p:nvSpPr>
        <p:spPr>
          <a:xfrm>
            <a:off x="7425328" y="3441286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13</a:t>
            </a:r>
            <a:endParaRPr lang="ko-KR" altLang="en-US" sz="105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8B3A180-5B5F-44C4-B78D-DA2C4FC690E3}"/>
              </a:ext>
            </a:extLst>
          </p:cNvPr>
          <p:cNvSpPr/>
          <p:nvPr/>
        </p:nvSpPr>
        <p:spPr>
          <a:xfrm>
            <a:off x="5228491" y="4236630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14</a:t>
            </a:r>
            <a:endParaRPr lang="ko-KR" altLang="en-US" sz="105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B8B693B-5AAC-4EFE-8163-24838EAA81D7}"/>
              </a:ext>
            </a:extLst>
          </p:cNvPr>
          <p:cNvSpPr/>
          <p:nvPr/>
        </p:nvSpPr>
        <p:spPr>
          <a:xfrm>
            <a:off x="6044998" y="4229750"/>
            <a:ext cx="481282" cy="4875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15</a:t>
            </a:r>
            <a:endParaRPr lang="ko-KR" altLang="en-US" sz="105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7A095FC-D8D8-4763-B18F-A6EB9E0A6A2F}"/>
              </a:ext>
            </a:extLst>
          </p:cNvPr>
          <p:cNvCxnSpPr>
            <a:cxnSpLocks/>
            <a:stCxn id="21" idx="3"/>
            <a:endCxn id="24" idx="7"/>
          </p:cNvCxnSpPr>
          <p:nvPr/>
        </p:nvCxnSpPr>
        <p:spPr>
          <a:xfrm flipH="1">
            <a:off x="5156501" y="1782773"/>
            <a:ext cx="367363" cy="22987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03554B4-4347-42D3-AFE2-A523E6D6B8E3}"/>
              </a:ext>
            </a:extLst>
          </p:cNvPr>
          <p:cNvCxnSpPr>
            <a:cxnSpLocks/>
          </p:cNvCxnSpPr>
          <p:nvPr/>
        </p:nvCxnSpPr>
        <p:spPr>
          <a:xfrm flipH="1">
            <a:off x="4349266" y="2314818"/>
            <a:ext cx="466371" cy="39027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C2F65C7-6A47-4EB2-9316-CA7D88903A4B}"/>
              </a:ext>
            </a:extLst>
          </p:cNvPr>
          <p:cNvCxnSpPr>
            <a:cxnSpLocks/>
          </p:cNvCxnSpPr>
          <p:nvPr/>
        </p:nvCxnSpPr>
        <p:spPr>
          <a:xfrm flipH="1">
            <a:off x="3562350" y="3057997"/>
            <a:ext cx="467057" cy="4347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24F39AE-EF9B-4F89-9E7C-64F0B272E26F}"/>
              </a:ext>
            </a:extLst>
          </p:cNvPr>
          <p:cNvCxnSpPr>
            <a:cxnSpLocks/>
            <a:stCxn id="25" idx="3"/>
            <a:endCxn id="28" idx="0"/>
          </p:cNvCxnSpPr>
          <p:nvPr/>
        </p:nvCxnSpPr>
        <p:spPr>
          <a:xfrm flipH="1">
            <a:off x="6167928" y="2313718"/>
            <a:ext cx="75964" cy="33346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754DEED-9099-418B-9B2E-AA7C51AE808B}"/>
              </a:ext>
            </a:extLst>
          </p:cNvPr>
          <p:cNvCxnSpPr>
            <a:cxnSpLocks/>
            <a:stCxn id="29" idx="3"/>
            <a:endCxn id="39" idx="0"/>
          </p:cNvCxnSpPr>
          <p:nvPr/>
        </p:nvCxnSpPr>
        <p:spPr>
          <a:xfrm flipH="1">
            <a:off x="6887824" y="3015917"/>
            <a:ext cx="168769" cy="42536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2072466-2B0E-461E-BC46-0AB78089C385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5469132" y="3928802"/>
            <a:ext cx="313810" cy="30782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D199DD5-A3FB-46D8-A5D2-E9EB3576F39F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5106159" y="3051787"/>
            <a:ext cx="89310" cy="44575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4AA9C1C-443E-4D36-9208-C09DAD2C6CEE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875287" y="1767612"/>
            <a:ext cx="368605" cy="24063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84B4615-430B-4A8D-B8CC-5FA37232E15D}"/>
              </a:ext>
            </a:extLst>
          </p:cNvPr>
          <p:cNvCxnSpPr>
            <a:cxnSpLocks/>
            <a:stCxn id="25" idx="5"/>
            <a:endCxn id="29" idx="1"/>
          </p:cNvCxnSpPr>
          <p:nvPr/>
        </p:nvCxnSpPr>
        <p:spPr>
          <a:xfrm>
            <a:off x="6549362" y="2313718"/>
            <a:ext cx="507231" cy="39672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DA2EDC6-FD81-4908-BA65-64FA58BE3D7C}"/>
              </a:ext>
            </a:extLst>
          </p:cNvPr>
          <p:cNvCxnSpPr>
            <a:cxnSpLocks/>
            <a:stCxn id="29" idx="5"/>
            <a:endCxn id="40" idx="0"/>
          </p:cNvCxnSpPr>
          <p:nvPr/>
        </p:nvCxnSpPr>
        <p:spPr>
          <a:xfrm>
            <a:off x="7362063" y="3015917"/>
            <a:ext cx="303906" cy="42536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5EA7217-8861-4C04-AEFF-E1F106679242}"/>
              </a:ext>
            </a:extLst>
          </p:cNvPr>
          <p:cNvCxnSpPr>
            <a:cxnSpLocks/>
            <a:stCxn id="24" idx="5"/>
            <a:endCxn id="27" idx="0"/>
          </p:cNvCxnSpPr>
          <p:nvPr/>
        </p:nvCxnSpPr>
        <p:spPr>
          <a:xfrm>
            <a:off x="5156501" y="2318117"/>
            <a:ext cx="141677" cy="30788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0BB476D-96AE-424D-ABE9-65879653F38E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5457286" y="3024671"/>
            <a:ext cx="435313" cy="46811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3764091-2185-4819-B843-F3445164CF93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4306824" y="3051787"/>
            <a:ext cx="45831" cy="41530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6E09196-F0F8-420B-A302-36C5FAE29C6C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6051953" y="3925501"/>
            <a:ext cx="233686" cy="30424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13FFEFA-AFF4-4B4A-83F4-E232E3ECB96E}"/>
              </a:ext>
            </a:extLst>
          </p:cNvPr>
          <p:cNvSpPr txBox="1"/>
          <p:nvPr/>
        </p:nvSpPr>
        <p:spPr>
          <a:xfrm>
            <a:off x="723900" y="1330804"/>
            <a:ext cx="3412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LCA(8</a:t>
            </a: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번 노드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, 15</a:t>
            </a: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번 노드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) -&gt; 2</a:t>
            </a: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번 노드</a:t>
            </a:r>
          </a:p>
        </p:txBody>
      </p:sp>
    </p:spTree>
    <p:extLst>
      <p:ext uri="{BB962C8B-B14F-4D97-AF65-F5344CB8AC3E}">
        <p14:creationId xmlns:p14="http://schemas.microsoft.com/office/powerpoint/2010/main" val="103583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" y="0"/>
            <a:ext cx="9141291" cy="5143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758" y="626792"/>
            <a:ext cx="557785" cy="53035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47114">
            <a:off x="7446376" y="347104"/>
            <a:ext cx="440637" cy="41615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67385" y="818591"/>
            <a:ext cx="6831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최소 공통 조상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(LCA) </a:t>
            </a: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문제는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두 노드의 공통된 조상 중 가장 가까운 조상을 찾는 문제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9964" y="257460"/>
            <a:ext cx="406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최소 공통 조상</a:t>
            </a:r>
            <a:r>
              <a:rPr lang="en-US" altLang="ko-KR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(Lowest Common Ancestor)</a:t>
            </a:r>
            <a:endParaRPr lang="ko-KR" altLang="en-US" sz="1800" b="1" dirty="0">
              <a:solidFill>
                <a:schemeClr val="bg1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cxnSp>
        <p:nvCxnSpPr>
          <p:cNvPr id="20" name="직선 연결선 19"/>
          <p:cNvCxnSpPr>
            <a:cxnSpLocks/>
          </p:cNvCxnSpPr>
          <p:nvPr/>
        </p:nvCxnSpPr>
        <p:spPr>
          <a:xfrm flipV="1">
            <a:off x="262890" y="626792"/>
            <a:ext cx="3820160" cy="70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EA39FB18-2332-42A7-90F5-4073F206DB1E}"/>
              </a:ext>
            </a:extLst>
          </p:cNvPr>
          <p:cNvSpPr/>
          <p:nvPr/>
        </p:nvSpPr>
        <p:spPr>
          <a:xfrm>
            <a:off x="5460599" y="1414038"/>
            <a:ext cx="432000" cy="43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B75397A-603C-4846-B219-25B646045B2C}"/>
              </a:ext>
            </a:extLst>
          </p:cNvPr>
          <p:cNvSpPr/>
          <p:nvPr/>
        </p:nvSpPr>
        <p:spPr>
          <a:xfrm>
            <a:off x="4787766" y="1949382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CD71A8E-125C-44A3-BD3C-50167154A331}"/>
              </a:ext>
            </a:extLst>
          </p:cNvPr>
          <p:cNvSpPr/>
          <p:nvPr/>
        </p:nvSpPr>
        <p:spPr>
          <a:xfrm>
            <a:off x="6180627" y="1944983"/>
            <a:ext cx="432000" cy="43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52C1327-614A-4D3A-A071-A27B0EEB4111}"/>
              </a:ext>
            </a:extLst>
          </p:cNvPr>
          <p:cNvSpPr/>
          <p:nvPr/>
        </p:nvSpPr>
        <p:spPr>
          <a:xfrm>
            <a:off x="3945328" y="2625997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FD0FEE1-4856-4CDD-95C7-802555BC0537}"/>
              </a:ext>
            </a:extLst>
          </p:cNvPr>
          <p:cNvSpPr/>
          <p:nvPr/>
        </p:nvSpPr>
        <p:spPr>
          <a:xfrm>
            <a:off x="5082178" y="2625997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B4A08BC-FAFA-497E-B965-9B7FC8093843}"/>
              </a:ext>
            </a:extLst>
          </p:cNvPr>
          <p:cNvSpPr/>
          <p:nvPr/>
        </p:nvSpPr>
        <p:spPr>
          <a:xfrm>
            <a:off x="5951928" y="2647182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EE0D88B-1AAD-479F-8B0E-2DA33F5BA8BA}"/>
              </a:ext>
            </a:extLst>
          </p:cNvPr>
          <p:cNvSpPr/>
          <p:nvPr/>
        </p:nvSpPr>
        <p:spPr>
          <a:xfrm>
            <a:off x="6993328" y="2647182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7C100F6-A5C1-4965-8E17-AC8DBD00A9E0}"/>
              </a:ext>
            </a:extLst>
          </p:cNvPr>
          <p:cNvSpPr/>
          <p:nvPr/>
        </p:nvSpPr>
        <p:spPr>
          <a:xfrm>
            <a:off x="3183747" y="3474142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10BFBC3-7D2D-4B5B-8AB8-EE00567FEFE7}"/>
              </a:ext>
            </a:extLst>
          </p:cNvPr>
          <p:cNvSpPr/>
          <p:nvPr/>
        </p:nvSpPr>
        <p:spPr>
          <a:xfrm>
            <a:off x="4136655" y="3467089"/>
            <a:ext cx="432000" cy="43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C6A0B1C-FA89-4572-8CBE-B39E3134285F}"/>
              </a:ext>
            </a:extLst>
          </p:cNvPr>
          <p:cNvSpPr/>
          <p:nvPr/>
        </p:nvSpPr>
        <p:spPr>
          <a:xfrm>
            <a:off x="4865518" y="3497542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10</a:t>
            </a:r>
            <a:endParaRPr lang="ko-KR" altLang="en-US" sz="105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C6CE3B4-180D-40E1-8B35-3E3A8F933E17}"/>
              </a:ext>
            </a:extLst>
          </p:cNvPr>
          <p:cNvSpPr/>
          <p:nvPr/>
        </p:nvSpPr>
        <p:spPr>
          <a:xfrm>
            <a:off x="5651958" y="3492790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11</a:t>
            </a:r>
            <a:endParaRPr lang="ko-KR" altLang="en-US" sz="105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E532093-E711-4C35-A21C-448835A9078B}"/>
              </a:ext>
            </a:extLst>
          </p:cNvPr>
          <p:cNvSpPr/>
          <p:nvPr/>
        </p:nvSpPr>
        <p:spPr>
          <a:xfrm>
            <a:off x="6647183" y="3441286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12</a:t>
            </a:r>
            <a:endParaRPr lang="ko-KR" altLang="en-US" sz="105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EBE1A32-6528-4CF2-9735-2EB113258D78}"/>
              </a:ext>
            </a:extLst>
          </p:cNvPr>
          <p:cNvSpPr/>
          <p:nvPr/>
        </p:nvSpPr>
        <p:spPr>
          <a:xfrm>
            <a:off x="7425328" y="3441286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13</a:t>
            </a:r>
            <a:endParaRPr lang="ko-KR" altLang="en-US" sz="105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8B3A180-5B5F-44C4-B78D-DA2C4FC690E3}"/>
              </a:ext>
            </a:extLst>
          </p:cNvPr>
          <p:cNvSpPr/>
          <p:nvPr/>
        </p:nvSpPr>
        <p:spPr>
          <a:xfrm>
            <a:off x="5228491" y="4236630"/>
            <a:ext cx="481282" cy="48751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14</a:t>
            </a:r>
            <a:endParaRPr lang="ko-KR" altLang="en-US" sz="105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B8B693B-5AAC-4EFE-8163-24838EAA81D7}"/>
              </a:ext>
            </a:extLst>
          </p:cNvPr>
          <p:cNvSpPr/>
          <p:nvPr/>
        </p:nvSpPr>
        <p:spPr>
          <a:xfrm>
            <a:off x="6044998" y="4229750"/>
            <a:ext cx="481282" cy="4875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15</a:t>
            </a:r>
            <a:endParaRPr lang="ko-KR" altLang="en-US" sz="105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7A095FC-D8D8-4763-B18F-A6EB9E0A6A2F}"/>
              </a:ext>
            </a:extLst>
          </p:cNvPr>
          <p:cNvCxnSpPr>
            <a:cxnSpLocks/>
            <a:stCxn id="21" idx="3"/>
            <a:endCxn id="24" idx="7"/>
          </p:cNvCxnSpPr>
          <p:nvPr/>
        </p:nvCxnSpPr>
        <p:spPr>
          <a:xfrm flipH="1">
            <a:off x="5156501" y="1782773"/>
            <a:ext cx="367363" cy="22987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03554B4-4347-42D3-AFE2-A523E6D6B8E3}"/>
              </a:ext>
            </a:extLst>
          </p:cNvPr>
          <p:cNvCxnSpPr>
            <a:cxnSpLocks/>
          </p:cNvCxnSpPr>
          <p:nvPr/>
        </p:nvCxnSpPr>
        <p:spPr>
          <a:xfrm flipH="1">
            <a:off x="4349266" y="2314818"/>
            <a:ext cx="466371" cy="39027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C2F65C7-6A47-4EB2-9316-CA7D88903A4B}"/>
              </a:ext>
            </a:extLst>
          </p:cNvPr>
          <p:cNvCxnSpPr>
            <a:cxnSpLocks/>
          </p:cNvCxnSpPr>
          <p:nvPr/>
        </p:nvCxnSpPr>
        <p:spPr>
          <a:xfrm flipH="1">
            <a:off x="3562350" y="3057997"/>
            <a:ext cx="467057" cy="4347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24F39AE-EF9B-4F89-9E7C-64F0B272E26F}"/>
              </a:ext>
            </a:extLst>
          </p:cNvPr>
          <p:cNvCxnSpPr>
            <a:cxnSpLocks/>
            <a:stCxn id="25" idx="3"/>
            <a:endCxn id="28" idx="0"/>
          </p:cNvCxnSpPr>
          <p:nvPr/>
        </p:nvCxnSpPr>
        <p:spPr>
          <a:xfrm flipH="1">
            <a:off x="6167928" y="2313718"/>
            <a:ext cx="75964" cy="33346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754DEED-9099-418B-9B2E-AA7C51AE808B}"/>
              </a:ext>
            </a:extLst>
          </p:cNvPr>
          <p:cNvCxnSpPr>
            <a:cxnSpLocks/>
            <a:stCxn id="29" idx="3"/>
            <a:endCxn id="39" idx="0"/>
          </p:cNvCxnSpPr>
          <p:nvPr/>
        </p:nvCxnSpPr>
        <p:spPr>
          <a:xfrm flipH="1">
            <a:off x="6887824" y="3015917"/>
            <a:ext cx="168769" cy="42536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2072466-2B0E-461E-BC46-0AB78089C385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5469132" y="3928802"/>
            <a:ext cx="313810" cy="30782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D199DD5-A3FB-46D8-A5D2-E9EB3576F39F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5106159" y="3051787"/>
            <a:ext cx="89310" cy="44575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4AA9C1C-443E-4D36-9208-C09DAD2C6CEE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875287" y="1767612"/>
            <a:ext cx="368605" cy="24063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84B4615-430B-4A8D-B8CC-5FA37232E15D}"/>
              </a:ext>
            </a:extLst>
          </p:cNvPr>
          <p:cNvCxnSpPr>
            <a:cxnSpLocks/>
            <a:stCxn id="25" idx="5"/>
            <a:endCxn id="29" idx="1"/>
          </p:cNvCxnSpPr>
          <p:nvPr/>
        </p:nvCxnSpPr>
        <p:spPr>
          <a:xfrm>
            <a:off x="6549362" y="2313718"/>
            <a:ext cx="507231" cy="39672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DA2EDC6-FD81-4908-BA65-64FA58BE3D7C}"/>
              </a:ext>
            </a:extLst>
          </p:cNvPr>
          <p:cNvCxnSpPr>
            <a:cxnSpLocks/>
            <a:stCxn id="29" idx="5"/>
            <a:endCxn id="40" idx="0"/>
          </p:cNvCxnSpPr>
          <p:nvPr/>
        </p:nvCxnSpPr>
        <p:spPr>
          <a:xfrm>
            <a:off x="7362063" y="3015917"/>
            <a:ext cx="303906" cy="42536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5EA7217-8861-4C04-AEFF-E1F106679242}"/>
              </a:ext>
            </a:extLst>
          </p:cNvPr>
          <p:cNvCxnSpPr>
            <a:cxnSpLocks/>
            <a:stCxn id="24" idx="5"/>
            <a:endCxn id="27" idx="0"/>
          </p:cNvCxnSpPr>
          <p:nvPr/>
        </p:nvCxnSpPr>
        <p:spPr>
          <a:xfrm>
            <a:off x="5156501" y="2318117"/>
            <a:ext cx="141677" cy="30788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0BB476D-96AE-424D-ABE9-65879653F38E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5457286" y="3024671"/>
            <a:ext cx="435313" cy="46811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3764091-2185-4819-B843-F3445164CF93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4306824" y="3051787"/>
            <a:ext cx="45831" cy="41530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6E09196-F0F8-420B-A302-36C5FAE29C6C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6051953" y="3925501"/>
            <a:ext cx="233686" cy="30424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13FFEFA-AFF4-4B4A-83F4-E232E3ECB96E}"/>
              </a:ext>
            </a:extLst>
          </p:cNvPr>
          <p:cNvSpPr txBox="1"/>
          <p:nvPr/>
        </p:nvSpPr>
        <p:spPr>
          <a:xfrm>
            <a:off x="723900" y="1330804"/>
            <a:ext cx="3412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LCA(3</a:t>
            </a: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번 노드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, 15</a:t>
            </a: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번 노드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) -&gt; 1</a:t>
            </a: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번 노드</a:t>
            </a:r>
          </a:p>
        </p:txBody>
      </p:sp>
    </p:spTree>
    <p:extLst>
      <p:ext uri="{BB962C8B-B14F-4D97-AF65-F5344CB8AC3E}">
        <p14:creationId xmlns:p14="http://schemas.microsoft.com/office/powerpoint/2010/main" val="138369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0524" y="2026114"/>
            <a:ext cx="72629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O(NM)</a:t>
            </a:r>
            <a:r>
              <a:rPr lang="ko-KR" altLang="en-US" sz="44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알고리즘</a:t>
            </a:r>
            <a:endParaRPr lang="ko-KR" altLang="en-US" sz="4200" b="1" dirty="0">
              <a:solidFill>
                <a:schemeClr val="bg1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5063" y="840316"/>
            <a:ext cx="12938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2</a:t>
            </a:r>
            <a:r>
              <a:rPr lang="ko-KR" altLang="en-US" sz="27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교시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210491" y="2830284"/>
            <a:ext cx="67491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588" y="4245871"/>
            <a:ext cx="1295403" cy="99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3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69964" y="257460"/>
            <a:ext cx="406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최소 공통 조상</a:t>
            </a:r>
            <a:r>
              <a:rPr lang="en-US" altLang="ko-KR" sz="1800" b="1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(Lowest Common Ancestor)</a:t>
            </a:r>
            <a:endParaRPr lang="ko-KR" altLang="en-US" sz="1800" b="1" dirty="0">
              <a:solidFill>
                <a:schemeClr val="bg1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cxnSp>
        <p:nvCxnSpPr>
          <p:cNvPr id="20" name="직선 연결선 19"/>
          <p:cNvCxnSpPr>
            <a:cxnSpLocks/>
          </p:cNvCxnSpPr>
          <p:nvPr/>
        </p:nvCxnSpPr>
        <p:spPr>
          <a:xfrm flipV="1">
            <a:off x="262890" y="626792"/>
            <a:ext cx="3820160" cy="70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CF9CD967-DB73-48A4-8BD5-42428BC5B6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758" y="626792"/>
            <a:ext cx="557785" cy="53035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3ABFCB8-8447-445C-B9E4-CAB55FC3BE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47114">
            <a:off x="7446376" y="347104"/>
            <a:ext cx="440637" cy="4161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7B792CB-DAD0-40B7-A999-B0AB4D37C3AA}"/>
              </a:ext>
            </a:extLst>
          </p:cNvPr>
          <p:cNvSpPr txBox="1"/>
          <p:nvPr/>
        </p:nvSpPr>
        <p:spPr>
          <a:xfrm>
            <a:off x="667385" y="818591"/>
            <a:ext cx="6831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최소 공통 조상 찾기 알고리즘은 다음과 같습니다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.</a:t>
            </a:r>
            <a:endParaRPr lang="ko-KR" altLang="en-US" sz="1600" dirty="0">
              <a:solidFill>
                <a:schemeClr val="accent4">
                  <a:lumMod val="60000"/>
                  <a:lumOff val="40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8C2500-D384-4EDB-AD1E-50011AA0C9BF}"/>
              </a:ext>
            </a:extLst>
          </p:cNvPr>
          <p:cNvSpPr txBox="1"/>
          <p:nvPr/>
        </p:nvSpPr>
        <p:spPr>
          <a:xfrm>
            <a:off x="723899" y="1330804"/>
            <a:ext cx="78266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모든 노드에 대한 깊이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(depth)</a:t>
            </a: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를 계산합니다</a:t>
            </a:r>
            <a:endParaRPr lang="en-US" altLang="ko-KR" sz="1600" dirty="0">
              <a:solidFill>
                <a:schemeClr val="bg1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chemeClr val="bg1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최소 공통 조상을 찾을 두 노드를 확인합니다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.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	2-1. </a:t>
            </a: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먼저 두 노드의 깊이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(depth)</a:t>
            </a: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가 동일하도록 거슬러 올라갑니다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.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	2-2. </a:t>
            </a: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이후에 부모가 같아질  때까지 반복적으로 두 노드의 부모 방향으로 거슬러 올라갑니다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3.  </a:t>
            </a: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모든 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LCA(</a:t>
            </a:r>
            <a:r>
              <a:rPr lang="en-US" altLang="ko-KR" sz="1600" dirty="0" err="1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a,b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) </a:t>
            </a: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연산에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대하여 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2</a:t>
            </a:r>
            <a:r>
              <a:rPr lang="ko-KR" altLang="en-US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번의 과정을 반복합니다</a:t>
            </a:r>
            <a:r>
              <a:rPr lang="en-US" altLang="ko-KR" sz="1600" dirty="0">
                <a:solidFill>
                  <a:schemeClr val="bg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0859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</TotalTime>
  <Words>1191</Words>
  <Application>Microsoft Office PowerPoint</Application>
  <PresentationFormat>화면 슬라이드 쇼(16:9)</PresentationFormat>
  <Paragraphs>417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1훈솜사탕 R</vt:lpstr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Realtaky</dc:creator>
  <cp:lastModifiedBy>김 동욱</cp:lastModifiedBy>
  <cp:revision>67</cp:revision>
  <dcterms:created xsi:type="dcterms:W3CDTF">2021-02-16T14:05:00Z</dcterms:created>
  <dcterms:modified xsi:type="dcterms:W3CDTF">2022-04-21T09:23:37Z</dcterms:modified>
</cp:coreProperties>
</file>