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2891" y="2477174"/>
            <a:ext cx="9779932" cy="5331367"/>
            <a:chOff x="252891" y="2477174"/>
            <a:chExt cx="9779932" cy="53313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891" y="2477174"/>
              <a:ext cx="9779932" cy="53313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461" y="3441984"/>
            <a:ext cx="7411148" cy="16400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80697" y="6340478"/>
            <a:ext cx="4042793" cy="8140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2891" y="4816057"/>
            <a:ext cx="2561732" cy="2679862"/>
            <a:chOff x="252891" y="4816057"/>
            <a:chExt cx="2561732" cy="26798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891" y="4816057"/>
              <a:ext cx="2561732" cy="26798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47086" y="4816057"/>
            <a:ext cx="2085737" cy="2706925"/>
            <a:chOff x="7947086" y="4816057"/>
            <a:chExt cx="2085737" cy="27069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7086" y="4816057"/>
              <a:ext cx="2085737" cy="270692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506" y="4639049"/>
            <a:ext cx="3331946" cy="8683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3367" y="2448602"/>
            <a:ext cx="9779932" cy="5331367"/>
            <a:chOff x="243367" y="2448602"/>
            <a:chExt cx="9779932" cy="53313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367" y="2448602"/>
              <a:ext cx="9779932" cy="53313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272" y="2726187"/>
            <a:ext cx="3780683" cy="10603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4763" y="3976497"/>
            <a:ext cx="8526184" cy="814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95239" y="5135630"/>
            <a:ext cx="5632006" cy="970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939" y="2477174"/>
            <a:ext cx="9779932" cy="5331367"/>
            <a:chOff x="271939" y="2477174"/>
            <a:chExt cx="9779932" cy="53313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939" y="2477174"/>
              <a:ext cx="9779932" cy="53313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9668" y="2748392"/>
            <a:ext cx="5226384" cy="8683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12220" y="4005886"/>
            <a:ext cx="4650835" cy="9752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5306" y="3510473"/>
            <a:ext cx="2952932" cy="1905118"/>
            <a:chOff x="1425306" y="3510473"/>
            <a:chExt cx="2952932" cy="19051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5306" y="3510473"/>
              <a:ext cx="2952932" cy="1905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5241" y="5561905"/>
            <a:ext cx="2684725" cy="2072154"/>
            <a:chOff x="835241" y="5561905"/>
            <a:chExt cx="2684725" cy="20721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241" y="5561905"/>
              <a:ext cx="2684725" cy="20721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39540" y="5542857"/>
            <a:ext cx="3006634" cy="2079138"/>
            <a:chOff x="3639540" y="5542857"/>
            <a:chExt cx="3006634" cy="20791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9540" y="5542857"/>
              <a:ext cx="3006634" cy="20791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88099" y="5539048"/>
            <a:ext cx="3085714" cy="2095238"/>
            <a:chOff x="6688099" y="5539048"/>
            <a:chExt cx="3085714" cy="209523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8099" y="5539048"/>
              <a:ext cx="3085714" cy="20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2891" y="2477174"/>
            <a:ext cx="9779932" cy="5331367"/>
            <a:chOff x="252891" y="2477174"/>
            <a:chExt cx="9779932" cy="53313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891" y="2477174"/>
              <a:ext cx="9779932" cy="53313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9668" y="2748392"/>
            <a:ext cx="5226384" cy="8683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9488" y="3787675"/>
            <a:ext cx="3719055" cy="3437440"/>
            <a:chOff x="579488" y="3787675"/>
            <a:chExt cx="3719055" cy="34374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488" y="3787675"/>
              <a:ext cx="3719055" cy="343744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9972" y="4133687"/>
            <a:ext cx="5399358" cy="26960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9972" y="3505772"/>
            <a:ext cx="5211339" cy="4616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2891" y="2477174"/>
            <a:ext cx="9779932" cy="5331367"/>
            <a:chOff x="252891" y="2477174"/>
            <a:chExt cx="9779932" cy="53313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891" y="2477174"/>
              <a:ext cx="9779932" cy="53313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3478" y="2748392"/>
            <a:ext cx="5240631" cy="8683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5552" y="3930090"/>
            <a:ext cx="3839759" cy="10971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1672" y="3334711"/>
            <a:ext cx="3290376" cy="1716718"/>
            <a:chOff x="1011672" y="3334711"/>
            <a:chExt cx="3290376" cy="17167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672" y="3334711"/>
              <a:ext cx="3290376" cy="17167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463" y="5593798"/>
            <a:ext cx="2030635" cy="1482145"/>
            <a:chOff x="481463" y="5593798"/>
            <a:chExt cx="2030635" cy="14821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463" y="5593798"/>
              <a:ext cx="2030635" cy="14821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18765" y="5531429"/>
            <a:ext cx="2217022" cy="1606884"/>
            <a:chOff x="2618765" y="5531429"/>
            <a:chExt cx="2217022" cy="16068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8765" y="5531429"/>
              <a:ext cx="2217022" cy="16068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11553" y="5531429"/>
            <a:ext cx="2133045" cy="1482145"/>
            <a:chOff x="5011553" y="5531429"/>
            <a:chExt cx="2133045" cy="14821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1553" y="5531429"/>
              <a:ext cx="2133045" cy="14821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19748" y="5531429"/>
            <a:ext cx="2199219" cy="1571464"/>
            <a:chOff x="7219748" y="5531429"/>
            <a:chExt cx="2199219" cy="15714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19748" y="5531429"/>
              <a:ext cx="2199219" cy="15714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2891" y="2477174"/>
            <a:ext cx="9779932" cy="5331367"/>
            <a:chOff x="252891" y="2477174"/>
            <a:chExt cx="9779932" cy="53313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891" y="2477174"/>
              <a:ext cx="9779932" cy="53313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3478" y="2748392"/>
            <a:ext cx="5240631" cy="8683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9488" y="2674105"/>
            <a:ext cx="3719055" cy="4906848"/>
            <a:chOff x="579488" y="2674105"/>
            <a:chExt cx="3719055" cy="49068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488" y="2674105"/>
              <a:ext cx="3719055" cy="490684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9972" y="4133687"/>
            <a:ext cx="4691749" cy="33327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9972" y="3410534"/>
            <a:ext cx="5257178" cy="7737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2022-06-02T19:59:16Z</dcterms:created>
  <dcterms:modified xsi:type="dcterms:W3CDTF">2022-06-02T19:59:16Z</dcterms:modified>
</cp:coreProperties>
</file>