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60" r:id="rId2"/>
    <p:sldId id="265" r:id="rId3"/>
    <p:sldId id="266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80" r:id="rId15"/>
    <p:sldId id="281" r:id="rId16"/>
    <p:sldId id="282" r:id="rId17"/>
    <p:sldId id="283" r:id="rId18"/>
    <p:sldId id="261" r:id="rId19"/>
    <p:sldId id="284" r:id="rId20"/>
    <p:sldId id="285" r:id="rId21"/>
    <p:sldId id="264" r:id="rId22"/>
    <p:sldId id="286" r:id="rId23"/>
    <p:sldId id="256" r:id="rId24"/>
    <p:sldId id="287" r:id="rId25"/>
    <p:sldId id="288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9"/>
    <a:srgbClr val="F2F2F2"/>
    <a:srgbClr val="46DCAC"/>
    <a:srgbClr val="35DBA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10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6C142-54F1-46D5-963D-458B60E9E69E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143ED-B004-42E5-8379-89581DF91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18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8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6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66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1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5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8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0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1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3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3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B07B-54FC-465C-AD91-288624E17C6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27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76200" y="135466"/>
            <a:ext cx="12192000" cy="685800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24706" y="2456687"/>
            <a:ext cx="82478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i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위상 정렬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1339" y="2456687"/>
            <a:ext cx="7498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i="1" dirty="0">
                <a:solidFill>
                  <a:srgbClr val="35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위상 정렬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6960" y="3759408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14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05159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84B9111-B6D1-4D67-80D0-8B6EF874A3C1}"/>
              </a:ext>
            </a:extLst>
          </p:cNvPr>
          <p:cNvSpPr txBox="1"/>
          <p:nvPr/>
        </p:nvSpPr>
        <p:spPr>
          <a:xfrm>
            <a:off x="10065892" y="2139083"/>
            <a:ext cx="8344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3 0</a:t>
            </a:r>
          </a:p>
          <a:p>
            <a:r>
              <a:rPr lang="ko-KR" altLang="en-US" dirty="0"/>
              <a:t>4 1</a:t>
            </a:r>
          </a:p>
          <a:p>
            <a:r>
              <a:rPr lang="ko-KR" altLang="en-US" dirty="0"/>
              <a:t>2 5</a:t>
            </a:r>
          </a:p>
          <a:p>
            <a:r>
              <a:rPr lang="ko-KR" altLang="en-US" dirty="0"/>
              <a:t>1 2</a:t>
            </a:r>
          </a:p>
          <a:p>
            <a:r>
              <a:rPr lang="ko-KR" altLang="en-US" dirty="0"/>
              <a:t>0 1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3 4</a:t>
            </a:r>
          </a:p>
          <a:p>
            <a:r>
              <a:rPr lang="ko-KR" altLang="en-US" dirty="0"/>
              <a:t>4 2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D387A7-0243-4D08-A346-1154B72D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413" y="2265878"/>
            <a:ext cx="3724795" cy="2181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7AE6DA-A5F3-4D38-A69D-290E551C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51" y="2084877"/>
            <a:ext cx="4067743" cy="23625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12B25B-55E0-4715-B742-748CBF078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413" y="2278717"/>
            <a:ext cx="3810532" cy="21053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C36D01-A45C-4F55-8D46-165C8EBCC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992" y="2250137"/>
            <a:ext cx="3781953" cy="21624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99B719-4333-4900-894F-E6CA5D2768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7597" y="2290877"/>
            <a:ext cx="3772426" cy="21338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D9A4C5-BA9F-4CAC-8668-C73DF79DAB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412" y="2264426"/>
            <a:ext cx="3724795" cy="21338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596B4D-0938-430D-82C4-2DB388FBC5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5702" y="2283953"/>
            <a:ext cx="3734321" cy="21053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1C7C32-84EF-40CC-8981-73325E1A69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3780" y="2285861"/>
            <a:ext cx="374384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4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29DC204-0FE4-4071-B467-5235A6E6D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369" y="2044234"/>
            <a:ext cx="382005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3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C99F60-FE84-45FE-92D0-612B9B56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525" y="1911414"/>
            <a:ext cx="3896269" cy="2143424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182A6C99-28AC-43FB-AA4D-707419BE3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13102"/>
              </p:ext>
            </p:extLst>
          </p:nvPr>
        </p:nvGraphicFramePr>
        <p:xfrm>
          <a:off x="3983263" y="4974793"/>
          <a:ext cx="38962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69">
                  <a:extLst>
                    <a:ext uri="{9D8B030D-6E8A-4147-A177-3AD203B41FA5}">
                      <a16:colId xmlns:a16="http://schemas.microsoft.com/office/drawing/2014/main" val="1366379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261878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D0F29CD-BA48-4E9C-9F34-3E6FF30F2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160201"/>
              </p:ext>
            </p:extLst>
          </p:nvPr>
        </p:nvGraphicFramePr>
        <p:xfrm>
          <a:off x="3945158" y="6118479"/>
          <a:ext cx="38962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69">
                  <a:extLst>
                    <a:ext uri="{9D8B030D-6E8A-4147-A177-3AD203B41FA5}">
                      <a16:colId xmlns:a16="http://schemas.microsoft.com/office/drawing/2014/main" val="88308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377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DFD4C7-9DA5-49F9-AD3F-5A2D2A578569}"/>
              </a:ext>
            </a:extLst>
          </p:cNvPr>
          <p:cNvSpPr txBox="1"/>
          <p:nvPr/>
        </p:nvSpPr>
        <p:spPr>
          <a:xfrm>
            <a:off x="4021369" y="4463358"/>
            <a:ext cx="119342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30A52-BC4F-4E84-9CFC-BBDFB751009F}"/>
              </a:ext>
            </a:extLst>
          </p:cNvPr>
          <p:cNvSpPr txBox="1"/>
          <p:nvPr/>
        </p:nvSpPr>
        <p:spPr>
          <a:xfrm>
            <a:off x="4021368" y="5607044"/>
            <a:ext cx="119342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Answer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67FB58-9CB4-4005-9B80-86AE2449A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827" y="1801861"/>
            <a:ext cx="406774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4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C99F60-FE84-45FE-92D0-612B9B56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525" y="1911414"/>
            <a:ext cx="3896269" cy="2143424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182A6C99-28AC-43FB-AA4D-707419BE3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367600"/>
              </p:ext>
            </p:extLst>
          </p:nvPr>
        </p:nvGraphicFramePr>
        <p:xfrm>
          <a:off x="3983263" y="4974793"/>
          <a:ext cx="38962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69">
                  <a:extLst>
                    <a:ext uri="{9D8B030D-6E8A-4147-A177-3AD203B41FA5}">
                      <a16:colId xmlns:a16="http://schemas.microsoft.com/office/drawing/2014/main" val="1366379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261878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D0F29CD-BA48-4E9C-9F34-3E6FF30F2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566433"/>
              </p:ext>
            </p:extLst>
          </p:nvPr>
        </p:nvGraphicFramePr>
        <p:xfrm>
          <a:off x="3945158" y="6118479"/>
          <a:ext cx="38962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69">
                  <a:extLst>
                    <a:ext uri="{9D8B030D-6E8A-4147-A177-3AD203B41FA5}">
                      <a16:colId xmlns:a16="http://schemas.microsoft.com/office/drawing/2014/main" val="88308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377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DFD4C7-9DA5-49F9-AD3F-5A2D2A578569}"/>
              </a:ext>
            </a:extLst>
          </p:cNvPr>
          <p:cNvSpPr txBox="1"/>
          <p:nvPr/>
        </p:nvSpPr>
        <p:spPr>
          <a:xfrm>
            <a:off x="4021369" y="4463358"/>
            <a:ext cx="119342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30A52-BC4F-4E84-9CFC-BBDFB751009F}"/>
              </a:ext>
            </a:extLst>
          </p:cNvPr>
          <p:cNvSpPr txBox="1"/>
          <p:nvPr/>
        </p:nvSpPr>
        <p:spPr>
          <a:xfrm>
            <a:off x="4021368" y="5607044"/>
            <a:ext cx="119342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Answer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67FB58-9CB4-4005-9B80-86AE2449A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827" y="1801861"/>
            <a:ext cx="4067743" cy="2362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8FF886-D8E4-4B50-8D88-9EC58C8EB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358" y="1892361"/>
            <a:ext cx="3829584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2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C99F60-FE84-45FE-92D0-612B9B56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525" y="1911414"/>
            <a:ext cx="3896269" cy="2143424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182A6C99-28AC-43FB-AA4D-707419BE3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48884"/>
              </p:ext>
            </p:extLst>
          </p:nvPr>
        </p:nvGraphicFramePr>
        <p:xfrm>
          <a:off x="3983263" y="4974793"/>
          <a:ext cx="38962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69">
                  <a:extLst>
                    <a:ext uri="{9D8B030D-6E8A-4147-A177-3AD203B41FA5}">
                      <a16:colId xmlns:a16="http://schemas.microsoft.com/office/drawing/2014/main" val="1366379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261878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D0F29CD-BA48-4E9C-9F34-3E6FF30F2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491223"/>
              </p:ext>
            </p:extLst>
          </p:nvPr>
        </p:nvGraphicFramePr>
        <p:xfrm>
          <a:off x="3945158" y="6118479"/>
          <a:ext cx="38962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69">
                  <a:extLst>
                    <a:ext uri="{9D8B030D-6E8A-4147-A177-3AD203B41FA5}">
                      <a16:colId xmlns:a16="http://schemas.microsoft.com/office/drawing/2014/main" val="88308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3 0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377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DFD4C7-9DA5-49F9-AD3F-5A2D2A578569}"/>
              </a:ext>
            </a:extLst>
          </p:cNvPr>
          <p:cNvSpPr txBox="1"/>
          <p:nvPr/>
        </p:nvSpPr>
        <p:spPr>
          <a:xfrm>
            <a:off x="4021369" y="4463358"/>
            <a:ext cx="119342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30A52-BC4F-4E84-9CFC-BBDFB751009F}"/>
              </a:ext>
            </a:extLst>
          </p:cNvPr>
          <p:cNvSpPr txBox="1"/>
          <p:nvPr/>
        </p:nvSpPr>
        <p:spPr>
          <a:xfrm>
            <a:off x="4021368" y="5607044"/>
            <a:ext cx="119342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Answer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67FB58-9CB4-4005-9B80-86AE2449A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827" y="1801861"/>
            <a:ext cx="4067743" cy="2362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8FF886-D8E4-4B50-8D88-9EC58C8EB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358" y="1892361"/>
            <a:ext cx="3829584" cy="2181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86C41D-285B-4FA7-A3D7-2FB772738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358" y="1930465"/>
            <a:ext cx="3734321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9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C99F60-FE84-45FE-92D0-612B9B56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525" y="1911414"/>
            <a:ext cx="3896269" cy="2143424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182A6C99-28AC-43FB-AA4D-707419BE3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359618"/>
              </p:ext>
            </p:extLst>
          </p:nvPr>
        </p:nvGraphicFramePr>
        <p:xfrm>
          <a:off x="3983263" y="4974793"/>
          <a:ext cx="38962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69">
                  <a:extLst>
                    <a:ext uri="{9D8B030D-6E8A-4147-A177-3AD203B41FA5}">
                      <a16:colId xmlns:a16="http://schemas.microsoft.com/office/drawing/2014/main" val="1366379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261878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D0F29CD-BA48-4E9C-9F34-3E6FF30F2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253282"/>
              </p:ext>
            </p:extLst>
          </p:nvPr>
        </p:nvGraphicFramePr>
        <p:xfrm>
          <a:off x="3945158" y="6118479"/>
          <a:ext cx="38962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69">
                  <a:extLst>
                    <a:ext uri="{9D8B030D-6E8A-4147-A177-3AD203B41FA5}">
                      <a16:colId xmlns:a16="http://schemas.microsoft.com/office/drawing/2014/main" val="88308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3 0 4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377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DFD4C7-9DA5-49F9-AD3F-5A2D2A578569}"/>
              </a:ext>
            </a:extLst>
          </p:cNvPr>
          <p:cNvSpPr txBox="1"/>
          <p:nvPr/>
        </p:nvSpPr>
        <p:spPr>
          <a:xfrm>
            <a:off x="4021369" y="4463358"/>
            <a:ext cx="119342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30A52-BC4F-4E84-9CFC-BBDFB751009F}"/>
              </a:ext>
            </a:extLst>
          </p:cNvPr>
          <p:cNvSpPr txBox="1"/>
          <p:nvPr/>
        </p:nvSpPr>
        <p:spPr>
          <a:xfrm>
            <a:off x="4021368" y="5607044"/>
            <a:ext cx="119342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Answer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67FB58-9CB4-4005-9B80-86AE2449A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827" y="1801861"/>
            <a:ext cx="4067743" cy="2362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8FF886-D8E4-4B50-8D88-9EC58C8EB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358" y="1892361"/>
            <a:ext cx="3829584" cy="2181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86C41D-285B-4FA7-A3D7-2FB772738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358" y="1930465"/>
            <a:ext cx="3734321" cy="21053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2C1A924-C5AC-4A76-92B6-851EB5724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358" y="1911414"/>
            <a:ext cx="374384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0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C99F60-FE84-45FE-92D0-612B9B56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525" y="1911414"/>
            <a:ext cx="3896269" cy="2143424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182A6C99-28AC-43FB-AA4D-707419BE3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161423"/>
              </p:ext>
            </p:extLst>
          </p:nvPr>
        </p:nvGraphicFramePr>
        <p:xfrm>
          <a:off x="3983263" y="4974793"/>
          <a:ext cx="38962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69">
                  <a:extLst>
                    <a:ext uri="{9D8B030D-6E8A-4147-A177-3AD203B41FA5}">
                      <a16:colId xmlns:a16="http://schemas.microsoft.com/office/drawing/2014/main" val="1366379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261878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D0F29CD-BA48-4E9C-9F34-3E6FF30F2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119190"/>
              </p:ext>
            </p:extLst>
          </p:nvPr>
        </p:nvGraphicFramePr>
        <p:xfrm>
          <a:off x="3945158" y="6118479"/>
          <a:ext cx="38962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69">
                  <a:extLst>
                    <a:ext uri="{9D8B030D-6E8A-4147-A177-3AD203B41FA5}">
                      <a16:colId xmlns:a16="http://schemas.microsoft.com/office/drawing/2014/main" val="88308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3 0 4 1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377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DFD4C7-9DA5-49F9-AD3F-5A2D2A578569}"/>
              </a:ext>
            </a:extLst>
          </p:cNvPr>
          <p:cNvSpPr txBox="1"/>
          <p:nvPr/>
        </p:nvSpPr>
        <p:spPr>
          <a:xfrm>
            <a:off x="4021369" y="4463358"/>
            <a:ext cx="119342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30A52-BC4F-4E84-9CFC-BBDFB751009F}"/>
              </a:ext>
            </a:extLst>
          </p:cNvPr>
          <p:cNvSpPr txBox="1"/>
          <p:nvPr/>
        </p:nvSpPr>
        <p:spPr>
          <a:xfrm>
            <a:off x="4021368" y="5607044"/>
            <a:ext cx="119342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Answer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67FB58-9CB4-4005-9B80-86AE2449A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827" y="1801861"/>
            <a:ext cx="4067743" cy="2362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8FF886-D8E4-4B50-8D88-9EC58C8EB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358" y="1892361"/>
            <a:ext cx="3829584" cy="2181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86C41D-285B-4FA7-A3D7-2FB772738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358" y="1930465"/>
            <a:ext cx="3734321" cy="21053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2C1A924-C5AC-4A76-92B6-851EB5724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358" y="1911414"/>
            <a:ext cx="3743847" cy="21434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A6A630-01FE-428D-98FF-2DBE3BC4AC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6358" y="1939992"/>
            <a:ext cx="3791479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20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C99F60-FE84-45FE-92D0-612B9B56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525" y="1911414"/>
            <a:ext cx="3896269" cy="2143424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182A6C99-28AC-43FB-AA4D-707419BE3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77945"/>
              </p:ext>
            </p:extLst>
          </p:nvPr>
        </p:nvGraphicFramePr>
        <p:xfrm>
          <a:off x="3983263" y="4974793"/>
          <a:ext cx="38962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69">
                  <a:extLst>
                    <a:ext uri="{9D8B030D-6E8A-4147-A177-3AD203B41FA5}">
                      <a16:colId xmlns:a16="http://schemas.microsoft.com/office/drawing/2014/main" val="1366379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261878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D0F29CD-BA48-4E9C-9F34-3E6FF30F2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779967"/>
              </p:ext>
            </p:extLst>
          </p:nvPr>
        </p:nvGraphicFramePr>
        <p:xfrm>
          <a:off x="3945158" y="6118479"/>
          <a:ext cx="38962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69">
                  <a:extLst>
                    <a:ext uri="{9D8B030D-6E8A-4147-A177-3AD203B41FA5}">
                      <a16:colId xmlns:a16="http://schemas.microsoft.com/office/drawing/2014/main" val="88308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3 0 4 1 2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377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DFD4C7-9DA5-49F9-AD3F-5A2D2A578569}"/>
              </a:ext>
            </a:extLst>
          </p:cNvPr>
          <p:cNvSpPr txBox="1"/>
          <p:nvPr/>
        </p:nvSpPr>
        <p:spPr>
          <a:xfrm>
            <a:off x="4021369" y="4463358"/>
            <a:ext cx="119342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30A52-BC4F-4E84-9CFC-BBDFB751009F}"/>
              </a:ext>
            </a:extLst>
          </p:cNvPr>
          <p:cNvSpPr txBox="1"/>
          <p:nvPr/>
        </p:nvSpPr>
        <p:spPr>
          <a:xfrm>
            <a:off x="4021368" y="5607044"/>
            <a:ext cx="119342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Answer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67FB58-9CB4-4005-9B80-86AE2449A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827" y="1801861"/>
            <a:ext cx="4067743" cy="2362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8FF886-D8E4-4B50-8D88-9EC58C8EB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358" y="1892361"/>
            <a:ext cx="3829584" cy="2181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86C41D-285B-4FA7-A3D7-2FB772738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358" y="1930465"/>
            <a:ext cx="3734321" cy="21053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2C1A924-C5AC-4A76-92B6-851EB5724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358" y="1911414"/>
            <a:ext cx="3743847" cy="21434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A6A630-01FE-428D-98FF-2DBE3BC4AC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6358" y="1939992"/>
            <a:ext cx="3791479" cy="21434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1A5FF7-D2BE-4F3F-BB30-D3233FD0D5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6357" y="1911414"/>
            <a:ext cx="3791479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9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-59861" y="268354"/>
            <a:ext cx="2185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코드로 보기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8284" y="207571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E242F4-B687-4250-9D23-01BB9F08A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84" y="3727346"/>
            <a:ext cx="3219899" cy="752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B27110-7C12-4871-ADB4-C550FC6BA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6" y="1028365"/>
            <a:ext cx="4172532" cy="240063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9D5564D-091E-4E43-A5FB-CAA083E515D4}"/>
              </a:ext>
            </a:extLst>
          </p:cNvPr>
          <p:cNvSpPr txBox="1"/>
          <p:nvPr/>
        </p:nvSpPr>
        <p:spPr>
          <a:xfrm>
            <a:off x="6257660" y="1437684"/>
            <a:ext cx="11842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노드 </a:t>
            </a:r>
            <a:r>
              <a:rPr lang="en-US" altLang="ko-KR" dirty="0"/>
              <a:t>6</a:t>
            </a:r>
            <a:r>
              <a:rPr lang="ko-KR" altLang="en-US" dirty="0"/>
              <a:t>개 </a:t>
            </a:r>
          </a:p>
          <a:p>
            <a:r>
              <a:rPr lang="ko-KR" altLang="en-US" dirty="0"/>
              <a:t>간선 7개</a:t>
            </a:r>
          </a:p>
          <a:p>
            <a:endParaRPr lang="ko-KR" altLang="en-US" dirty="0"/>
          </a:p>
          <a:p>
            <a:r>
              <a:rPr lang="ko-KR" altLang="en-US" dirty="0"/>
              <a:t>3 0</a:t>
            </a:r>
          </a:p>
          <a:p>
            <a:r>
              <a:rPr lang="ko-KR" altLang="en-US" dirty="0"/>
              <a:t>4 1</a:t>
            </a:r>
          </a:p>
          <a:p>
            <a:r>
              <a:rPr lang="ko-KR" altLang="en-US" dirty="0"/>
              <a:t>2 5</a:t>
            </a:r>
          </a:p>
          <a:p>
            <a:r>
              <a:rPr lang="ko-KR" altLang="en-US" dirty="0"/>
              <a:t>1 2</a:t>
            </a:r>
          </a:p>
          <a:p>
            <a:r>
              <a:rPr lang="ko-KR" altLang="en-US" dirty="0"/>
              <a:t>0 1</a:t>
            </a:r>
          </a:p>
          <a:p>
            <a:r>
              <a:rPr lang="ko-KR" altLang="en-US" dirty="0"/>
              <a:t>3 4</a:t>
            </a:r>
          </a:p>
          <a:p>
            <a:r>
              <a:rPr lang="ko-KR" altLang="en-US" dirty="0"/>
              <a:t>4 2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8E797B3-9EBD-49F4-913B-2617CFFD6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225" y="1288606"/>
            <a:ext cx="4058216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6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-59861" y="268354"/>
            <a:ext cx="2185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코드로 보기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8284" y="207571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7371B7-AAFF-4EDB-ACBE-DB541A89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24" y="2284860"/>
            <a:ext cx="3896269" cy="21434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82E467-4289-431E-B43C-4C81FCE1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64" y="2809788"/>
            <a:ext cx="3105583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1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428066" y="1454358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위상 정렬이란</a:t>
            </a:r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?</a:t>
            </a:r>
            <a:endParaRPr lang="ko-KR" altLang="en-US" sz="2400" b="1" dirty="0"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82424" y="1393575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6001417" y="3507494"/>
            <a:ext cx="2495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E66BB4B-3547-425D-BB4F-182869B2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74" y="2519147"/>
            <a:ext cx="3524742" cy="19624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F25AAA-C7F9-4A69-A1A1-FC77D219C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117" y="3259809"/>
            <a:ext cx="3715268" cy="49536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201A249-98E1-4617-8432-784294C07523}"/>
              </a:ext>
            </a:extLst>
          </p:cNvPr>
          <p:cNvSpPr txBox="1"/>
          <p:nvPr/>
        </p:nvSpPr>
        <p:spPr>
          <a:xfrm>
            <a:off x="2475845" y="1986752"/>
            <a:ext cx="749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lt"/>
                <a:ea typeface="나눔스퀘어_ac ExtraBold" panose="020B0600000101010101" pitchFamily="50" charset="-127"/>
              </a:rPr>
              <a:t>유향 그래프의 꼭짓점들을 변의 방향을 거스르지 않도록 정렬하는 것</a:t>
            </a:r>
          </a:p>
        </p:txBody>
      </p:sp>
    </p:spTree>
    <p:extLst>
      <p:ext uri="{BB962C8B-B14F-4D97-AF65-F5344CB8AC3E}">
        <p14:creationId xmlns:p14="http://schemas.microsoft.com/office/powerpoint/2010/main" val="3193223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-59861" y="268354"/>
            <a:ext cx="2185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코드로 보기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8284" y="207571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355C18-4BEC-4768-B843-B9A091641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16" y="2292604"/>
            <a:ext cx="3734321" cy="21053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44D0CDF-168D-4935-B580-23474659B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7314"/>
            <a:ext cx="4858428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26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46960" y="2412023"/>
            <a:ext cx="7498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i="1" dirty="0">
                <a:solidFill>
                  <a:srgbClr val="35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699057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28066" y="1454358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번외</a:t>
            </a:r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. </a:t>
            </a:r>
            <a:r>
              <a:rPr lang="en-US" altLang="ko-KR" sz="2400" b="1" dirty="0" err="1">
                <a:latin typeface="+mj-lt"/>
                <a:ea typeface="나눔스퀘어_ac ExtraBold" panose="020B0600000101010101" pitchFamily="50" charset="-127"/>
              </a:rPr>
              <a:t>webDRM</a:t>
            </a:r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무력화하기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982424" y="1393575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856D92-316D-4B1D-B51F-75F25D98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470" y="2390115"/>
            <a:ext cx="5253060" cy="35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24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8AF678-1416-4F8D-914E-EBEE3B8C0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7" y="1448435"/>
            <a:ext cx="9564435" cy="37438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F22CAE8-065F-432F-9BB8-F11A12CD0C7D}"/>
              </a:ext>
            </a:extLst>
          </p:cNvPr>
          <p:cNvSpPr txBox="1"/>
          <p:nvPr/>
        </p:nvSpPr>
        <p:spPr>
          <a:xfrm>
            <a:off x="-87022" y="277408"/>
            <a:ext cx="2185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원리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DB5AAE-DAB2-42D0-8709-6E544E8D6B9B}"/>
              </a:ext>
            </a:extLst>
          </p:cNvPr>
          <p:cNvSpPr/>
          <p:nvPr/>
        </p:nvSpPr>
        <p:spPr>
          <a:xfrm>
            <a:off x="783964" y="216625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027850C-5ED4-4C6A-840A-D7A3F0683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77" y="5613386"/>
            <a:ext cx="4418186" cy="84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43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F22CAE8-065F-432F-9BB8-F11A12CD0C7D}"/>
              </a:ext>
            </a:extLst>
          </p:cNvPr>
          <p:cNvSpPr txBox="1"/>
          <p:nvPr/>
        </p:nvSpPr>
        <p:spPr>
          <a:xfrm>
            <a:off x="-87022" y="277408"/>
            <a:ext cx="2185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원리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DB5AAE-DAB2-42D0-8709-6E544E8D6B9B}"/>
              </a:ext>
            </a:extLst>
          </p:cNvPr>
          <p:cNvSpPr/>
          <p:nvPr/>
        </p:nvSpPr>
        <p:spPr>
          <a:xfrm>
            <a:off x="783964" y="216625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9C4A13-97F1-4324-AB2C-F2EAEB3DF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1094475"/>
            <a:ext cx="11526859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36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F22CAE8-065F-432F-9BB8-F11A12CD0C7D}"/>
              </a:ext>
            </a:extLst>
          </p:cNvPr>
          <p:cNvSpPr txBox="1"/>
          <p:nvPr/>
        </p:nvSpPr>
        <p:spPr>
          <a:xfrm>
            <a:off x="-87022" y="277408"/>
            <a:ext cx="2185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방법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DB5AAE-DAB2-42D0-8709-6E544E8D6B9B}"/>
              </a:ext>
            </a:extLst>
          </p:cNvPr>
          <p:cNvSpPr/>
          <p:nvPr/>
        </p:nvSpPr>
        <p:spPr>
          <a:xfrm>
            <a:off x="783964" y="216625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2C1472-6C29-44EA-A874-8D61EBA9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1580095"/>
            <a:ext cx="9535856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31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F22CAE8-065F-432F-9BB8-F11A12CD0C7D}"/>
              </a:ext>
            </a:extLst>
          </p:cNvPr>
          <p:cNvSpPr txBox="1"/>
          <p:nvPr/>
        </p:nvSpPr>
        <p:spPr>
          <a:xfrm>
            <a:off x="-87022" y="277408"/>
            <a:ext cx="2185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방법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DB5AAE-DAB2-42D0-8709-6E544E8D6B9B}"/>
              </a:ext>
            </a:extLst>
          </p:cNvPr>
          <p:cNvSpPr/>
          <p:nvPr/>
        </p:nvSpPr>
        <p:spPr>
          <a:xfrm>
            <a:off x="783964" y="216625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0CB49F-F76D-4961-8986-09DDA1CF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750" y="2042919"/>
            <a:ext cx="818311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28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F22CAE8-065F-432F-9BB8-F11A12CD0C7D}"/>
              </a:ext>
            </a:extLst>
          </p:cNvPr>
          <p:cNvSpPr txBox="1"/>
          <p:nvPr/>
        </p:nvSpPr>
        <p:spPr>
          <a:xfrm>
            <a:off x="-87022" y="277408"/>
            <a:ext cx="2185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방법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DB5AAE-DAB2-42D0-8709-6E544E8D6B9B}"/>
              </a:ext>
            </a:extLst>
          </p:cNvPr>
          <p:cNvSpPr/>
          <p:nvPr/>
        </p:nvSpPr>
        <p:spPr>
          <a:xfrm>
            <a:off x="783964" y="216625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566EE5-AE93-4896-AFA5-A8A1FED7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25" y="1509444"/>
            <a:ext cx="4877481" cy="38391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66329E-BF0A-4DDB-BBE4-72EF2A091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978" y="1476786"/>
            <a:ext cx="3419952" cy="1571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7416AB-4BC7-4DDA-808E-C33B566BA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978" y="3677863"/>
            <a:ext cx="3258005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04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46960" y="2412023"/>
            <a:ext cx="7498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i="1" dirty="0">
                <a:solidFill>
                  <a:srgbClr val="35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52144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84B9111-B6D1-4D67-80D0-8B6EF874A3C1}"/>
              </a:ext>
            </a:extLst>
          </p:cNvPr>
          <p:cNvSpPr txBox="1"/>
          <p:nvPr/>
        </p:nvSpPr>
        <p:spPr>
          <a:xfrm>
            <a:off x="8680009" y="1719445"/>
            <a:ext cx="60975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노드 0~5 </a:t>
            </a:r>
          </a:p>
          <a:p>
            <a:r>
              <a:rPr lang="ko-KR" altLang="en-US" dirty="0"/>
              <a:t>간선 7개</a:t>
            </a:r>
          </a:p>
          <a:p>
            <a:endParaRPr lang="ko-KR" altLang="en-US" dirty="0"/>
          </a:p>
          <a:p>
            <a:r>
              <a:rPr lang="ko-KR" altLang="en-US" dirty="0"/>
              <a:t>3 0</a:t>
            </a:r>
          </a:p>
          <a:p>
            <a:r>
              <a:rPr lang="ko-KR" altLang="en-US" dirty="0"/>
              <a:t>4 1</a:t>
            </a:r>
          </a:p>
          <a:p>
            <a:r>
              <a:rPr lang="ko-KR" altLang="en-US" dirty="0"/>
              <a:t>2 5</a:t>
            </a:r>
          </a:p>
          <a:p>
            <a:r>
              <a:rPr lang="ko-KR" altLang="en-US" dirty="0"/>
              <a:t>1 2</a:t>
            </a:r>
          </a:p>
          <a:p>
            <a:r>
              <a:rPr lang="ko-KR" altLang="en-US" dirty="0"/>
              <a:t>0 1</a:t>
            </a:r>
          </a:p>
          <a:p>
            <a:r>
              <a:rPr lang="ko-KR" altLang="en-US" dirty="0"/>
              <a:t>3 4</a:t>
            </a:r>
          </a:p>
          <a:p>
            <a:r>
              <a:rPr lang="ko-KR" altLang="en-US" dirty="0"/>
              <a:t>4 2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58F810-AEA6-4A7B-B66F-896A8F107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294" y="1969341"/>
            <a:ext cx="406774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8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84B9111-B6D1-4D67-80D0-8B6EF874A3C1}"/>
              </a:ext>
            </a:extLst>
          </p:cNvPr>
          <p:cNvSpPr txBox="1"/>
          <p:nvPr/>
        </p:nvSpPr>
        <p:spPr>
          <a:xfrm>
            <a:off x="10065892" y="2139083"/>
            <a:ext cx="8344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3 0</a:t>
            </a:r>
          </a:p>
          <a:p>
            <a:r>
              <a:rPr lang="ko-KR" altLang="en-US" dirty="0"/>
              <a:t>4 1</a:t>
            </a:r>
          </a:p>
          <a:p>
            <a:r>
              <a:rPr lang="ko-KR" altLang="en-US" dirty="0"/>
              <a:t>2 5</a:t>
            </a:r>
          </a:p>
          <a:p>
            <a:r>
              <a:rPr lang="ko-KR" altLang="en-US" dirty="0"/>
              <a:t>1 2</a:t>
            </a:r>
          </a:p>
          <a:p>
            <a:r>
              <a:rPr lang="ko-KR" altLang="en-US" dirty="0"/>
              <a:t>0 1</a:t>
            </a:r>
          </a:p>
          <a:p>
            <a:r>
              <a:rPr lang="ko-KR" altLang="en-US" dirty="0"/>
              <a:t>3 4</a:t>
            </a:r>
          </a:p>
          <a:p>
            <a:r>
              <a:rPr lang="ko-KR" altLang="en-US" dirty="0"/>
              <a:t>4 2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D387A7-0243-4D08-A346-1154B72D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413" y="2265878"/>
            <a:ext cx="3724795" cy="2181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7AE6DA-A5F3-4D38-A69D-290E551C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51" y="2084877"/>
            <a:ext cx="406774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6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84B9111-B6D1-4D67-80D0-8B6EF874A3C1}"/>
              </a:ext>
            </a:extLst>
          </p:cNvPr>
          <p:cNvSpPr txBox="1"/>
          <p:nvPr/>
        </p:nvSpPr>
        <p:spPr>
          <a:xfrm>
            <a:off x="10065892" y="2139083"/>
            <a:ext cx="8344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>
                <a:solidFill>
                  <a:srgbClr val="FF0000"/>
                </a:solidFill>
              </a:rPr>
              <a:t>3 0</a:t>
            </a:r>
          </a:p>
          <a:p>
            <a:r>
              <a:rPr lang="ko-KR" altLang="en-US" dirty="0"/>
              <a:t>4 1</a:t>
            </a:r>
          </a:p>
          <a:p>
            <a:r>
              <a:rPr lang="ko-KR" altLang="en-US" dirty="0"/>
              <a:t>2 5</a:t>
            </a:r>
          </a:p>
          <a:p>
            <a:r>
              <a:rPr lang="ko-KR" altLang="en-US" dirty="0"/>
              <a:t>1 2</a:t>
            </a:r>
          </a:p>
          <a:p>
            <a:r>
              <a:rPr lang="ko-KR" altLang="en-US" dirty="0"/>
              <a:t>0 1</a:t>
            </a:r>
          </a:p>
          <a:p>
            <a:r>
              <a:rPr lang="ko-KR" altLang="en-US" dirty="0"/>
              <a:t>3 4</a:t>
            </a:r>
          </a:p>
          <a:p>
            <a:r>
              <a:rPr lang="ko-KR" altLang="en-US" dirty="0"/>
              <a:t>4 2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D387A7-0243-4D08-A346-1154B72D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413" y="2265878"/>
            <a:ext cx="3724795" cy="2181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7AE6DA-A5F3-4D38-A69D-290E551C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51" y="2084877"/>
            <a:ext cx="4067743" cy="23625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12B25B-55E0-4715-B742-748CBF078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413" y="2278717"/>
            <a:ext cx="3810532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84B9111-B6D1-4D67-80D0-8B6EF874A3C1}"/>
              </a:ext>
            </a:extLst>
          </p:cNvPr>
          <p:cNvSpPr txBox="1"/>
          <p:nvPr/>
        </p:nvSpPr>
        <p:spPr>
          <a:xfrm>
            <a:off x="10065892" y="2139083"/>
            <a:ext cx="8344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3 0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4 1</a:t>
            </a:r>
          </a:p>
          <a:p>
            <a:r>
              <a:rPr lang="ko-KR" altLang="en-US" dirty="0"/>
              <a:t>2 5</a:t>
            </a:r>
          </a:p>
          <a:p>
            <a:r>
              <a:rPr lang="ko-KR" altLang="en-US" dirty="0"/>
              <a:t>1 2</a:t>
            </a:r>
          </a:p>
          <a:p>
            <a:r>
              <a:rPr lang="ko-KR" altLang="en-US" dirty="0"/>
              <a:t>0 1</a:t>
            </a:r>
          </a:p>
          <a:p>
            <a:r>
              <a:rPr lang="ko-KR" altLang="en-US" dirty="0"/>
              <a:t>3 4</a:t>
            </a:r>
          </a:p>
          <a:p>
            <a:r>
              <a:rPr lang="ko-KR" altLang="en-US" dirty="0"/>
              <a:t>4 2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D387A7-0243-4D08-A346-1154B72D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413" y="2265878"/>
            <a:ext cx="3724795" cy="2181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7AE6DA-A5F3-4D38-A69D-290E551C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51" y="2084877"/>
            <a:ext cx="4067743" cy="23625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12B25B-55E0-4715-B742-748CBF078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413" y="2278717"/>
            <a:ext cx="3810532" cy="21053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C36D01-A45C-4F55-8D46-165C8EBCC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992" y="2250137"/>
            <a:ext cx="378195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9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84B9111-B6D1-4D67-80D0-8B6EF874A3C1}"/>
              </a:ext>
            </a:extLst>
          </p:cNvPr>
          <p:cNvSpPr txBox="1"/>
          <p:nvPr/>
        </p:nvSpPr>
        <p:spPr>
          <a:xfrm>
            <a:off x="10065892" y="2139083"/>
            <a:ext cx="8344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3 0</a:t>
            </a:r>
          </a:p>
          <a:p>
            <a:r>
              <a:rPr lang="ko-KR" altLang="en-US" dirty="0"/>
              <a:t>4 1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2 5</a:t>
            </a:r>
          </a:p>
          <a:p>
            <a:r>
              <a:rPr lang="ko-KR" altLang="en-US" dirty="0"/>
              <a:t>1 2</a:t>
            </a:r>
          </a:p>
          <a:p>
            <a:r>
              <a:rPr lang="ko-KR" altLang="en-US" dirty="0"/>
              <a:t>0 1</a:t>
            </a:r>
          </a:p>
          <a:p>
            <a:r>
              <a:rPr lang="ko-KR" altLang="en-US" dirty="0"/>
              <a:t>3 4</a:t>
            </a:r>
          </a:p>
          <a:p>
            <a:r>
              <a:rPr lang="ko-KR" altLang="en-US" dirty="0"/>
              <a:t>4 2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D387A7-0243-4D08-A346-1154B72D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413" y="2265878"/>
            <a:ext cx="3724795" cy="2181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7AE6DA-A5F3-4D38-A69D-290E551C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51" y="2084877"/>
            <a:ext cx="4067743" cy="23625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12B25B-55E0-4715-B742-748CBF078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413" y="2278717"/>
            <a:ext cx="3810532" cy="21053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C36D01-A45C-4F55-8D46-165C8EBCC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992" y="2250137"/>
            <a:ext cx="3781953" cy="21624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99B719-4333-4900-894F-E6CA5D2768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7597" y="2290877"/>
            <a:ext cx="3772426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4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84B9111-B6D1-4D67-80D0-8B6EF874A3C1}"/>
              </a:ext>
            </a:extLst>
          </p:cNvPr>
          <p:cNvSpPr txBox="1"/>
          <p:nvPr/>
        </p:nvSpPr>
        <p:spPr>
          <a:xfrm>
            <a:off x="10065892" y="2139083"/>
            <a:ext cx="8344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3 0</a:t>
            </a:r>
          </a:p>
          <a:p>
            <a:r>
              <a:rPr lang="ko-KR" altLang="en-US" dirty="0"/>
              <a:t>4 1</a:t>
            </a:r>
          </a:p>
          <a:p>
            <a:r>
              <a:rPr lang="ko-KR" altLang="en-US" dirty="0"/>
              <a:t>2 5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1 2</a:t>
            </a:r>
          </a:p>
          <a:p>
            <a:r>
              <a:rPr lang="ko-KR" altLang="en-US" dirty="0"/>
              <a:t>0 1</a:t>
            </a:r>
          </a:p>
          <a:p>
            <a:r>
              <a:rPr lang="ko-KR" altLang="en-US" dirty="0"/>
              <a:t>3 4</a:t>
            </a:r>
          </a:p>
          <a:p>
            <a:r>
              <a:rPr lang="ko-KR" altLang="en-US" dirty="0"/>
              <a:t>4 2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D387A7-0243-4D08-A346-1154B72D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413" y="2265878"/>
            <a:ext cx="3724795" cy="2181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7AE6DA-A5F3-4D38-A69D-290E551C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51" y="2084877"/>
            <a:ext cx="4067743" cy="23625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12B25B-55E0-4715-B742-748CBF078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413" y="2278717"/>
            <a:ext cx="3810532" cy="21053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C36D01-A45C-4F55-8D46-165C8EBCC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992" y="2250137"/>
            <a:ext cx="3781953" cy="21624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99B719-4333-4900-894F-E6CA5D2768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7597" y="2290877"/>
            <a:ext cx="3772426" cy="21338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D9A4C5-BA9F-4CAC-8668-C73DF79DAB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412" y="2264426"/>
            <a:ext cx="3724795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4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84B9111-B6D1-4D67-80D0-8B6EF874A3C1}"/>
              </a:ext>
            </a:extLst>
          </p:cNvPr>
          <p:cNvSpPr txBox="1"/>
          <p:nvPr/>
        </p:nvSpPr>
        <p:spPr>
          <a:xfrm>
            <a:off x="10065892" y="2139083"/>
            <a:ext cx="8344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3 0</a:t>
            </a:r>
          </a:p>
          <a:p>
            <a:r>
              <a:rPr lang="ko-KR" altLang="en-US" dirty="0"/>
              <a:t>4 1</a:t>
            </a:r>
          </a:p>
          <a:p>
            <a:r>
              <a:rPr lang="ko-KR" altLang="en-US" dirty="0"/>
              <a:t>2 5</a:t>
            </a:r>
          </a:p>
          <a:p>
            <a:r>
              <a:rPr lang="ko-KR" altLang="en-US" dirty="0"/>
              <a:t>1 2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0 1</a:t>
            </a:r>
          </a:p>
          <a:p>
            <a:r>
              <a:rPr lang="ko-KR" altLang="en-US" dirty="0"/>
              <a:t>3 4</a:t>
            </a:r>
          </a:p>
          <a:p>
            <a:r>
              <a:rPr lang="ko-KR" altLang="en-US" dirty="0"/>
              <a:t>4 2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D387A7-0243-4D08-A346-1154B72D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413" y="2265878"/>
            <a:ext cx="3724795" cy="2181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7AE6DA-A5F3-4D38-A69D-290E551C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51" y="2084877"/>
            <a:ext cx="4067743" cy="23625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12B25B-55E0-4715-B742-748CBF078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413" y="2278717"/>
            <a:ext cx="3810532" cy="21053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C36D01-A45C-4F55-8D46-165C8EBCC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992" y="2250137"/>
            <a:ext cx="3781953" cy="21624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99B719-4333-4900-894F-E6CA5D2768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7597" y="2290877"/>
            <a:ext cx="3772426" cy="21338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D9A4C5-BA9F-4CAC-8668-C73DF79DAB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412" y="2264426"/>
            <a:ext cx="3724795" cy="21338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596B4D-0938-430D-82C4-2DB388FBC5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5702" y="2283953"/>
            <a:ext cx="3734321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0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206</Words>
  <Application>Microsoft Office PowerPoint</Application>
  <PresentationFormat>와이드스크린</PresentationFormat>
  <Paragraphs>115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아람</dc:creator>
  <cp:lastModifiedBy>강 승길</cp:lastModifiedBy>
  <cp:revision>6</cp:revision>
  <dcterms:created xsi:type="dcterms:W3CDTF">2020-12-07T09:42:18Z</dcterms:created>
  <dcterms:modified xsi:type="dcterms:W3CDTF">2022-04-27T14:14:55Z</dcterms:modified>
</cp:coreProperties>
</file>