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4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71" r:id="rId13"/>
  </p:sldIdLst>
  <p:sldSz cx="12192000" cy="6858000"/>
  <p:notesSz cx="6858000" cy="9144000"/>
  <p:embeddedFontLst>
    <p:embeddedFont>
      <p:font typeface="나눔손글씨 중학생" panose="020B0600000101010101" charset="-127"/>
      <p:regular r:id="rId14"/>
    </p:embeddedFont>
    <p:embeddedFont>
      <p:font typeface="메이플스토리" panose="020B0600000101010101" charset="-127"/>
      <p:regular r:id="rId15"/>
      <p:bold r:id="rId16"/>
    </p:embeddedFont>
    <p:embeddedFont>
      <p:font typeface="함초롬돋움" panose="020B0604000101010101" pitchFamily="50" charset="-127"/>
      <p:regular r:id="rId17"/>
      <p:bold r:id="rId18"/>
    </p:embeddedFont>
    <p:embeddedFont>
      <p:font typeface="1훈솜사탕 R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CF0"/>
    <a:srgbClr val="D5EFFB"/>
    <a:srgbClr val="C6DEAB"/>
    <a:srgbClr val="B8D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Hyunseo" userId="7ba81f23-ee7a-40e2-9049-93c9bf663a03" providerId="ADAL" clId="{9E1EB4CB-2A22-4D47-A4A1-3B884BCD75BD}"/>
    <pc:docChg chg="modMainMaster">
      <pc:chgData name="KimHyunseo" userId="7ba81f23-ee7a-40e2-9049-93c9bf663a03" providerId="ADAL" clId="{9E1EB4CB-2A22-4D47-A4A1-3B884BCD75BD}" dt="2021-06-28T23:50:59.207" v="3"/>
      <pc:docMkLst>
        <pc:docMk/>
      </pc:docMkLst>
      <pc:sldMasterChg chg="setBg">
        <pc:chgData name="KimHyunseo" userId="7ba81f23-ee7a-40e2-9049-93c9bf663a03" providerId="ADAL" clId="{9E1EB4CB-2A22-4D47-A4A1-3B884BCD75BD}" dt="2021-06-28T23:50:59.207" v="3"/>
        <pc:sldMasterMkLst>
          <pc:docMk/>
          <pc:sldMasterMk cId="3177352887" sldId="2147483648"/>
        </pc:sldMasterMkLst>
      </pc:sldMasterChg>
    </pc:docChg>
  </pc:docChgLst>
  <pc:docChgLst>
    <pc:chgData name="Hyunseo Kim" userId="7ba81f23-ee7a-40e2-9049-93c9bf663a03" providerId="ADAL" clId="{FCAF61D2-5636-4DAE-B765-49CB22F0EB41}"/>
    <pc:docChg chg="undo custSel addSld delSld modSld sldOrd modMainMaster">
      <pc:chgData name="Hyunseo Kim" userId="7ba81f23-ee7a-40e2-9049-93c9bf663a03" providerId="ADAL" clId="{FCAF61D2-5636-4DAE-B765-49CB22F0EB41}" dt="2021-06-29T08:13:01.921" v="1223" actId="1036"/>
      <pc:docMkLst>
        <pc:docMk/>
      </pc:docMkLst>
      <pc:sldChg chg="addSp modSp">
        <pc:chgData name="Hyunseo Kim" userId="7ba81f23-ee7a-40e2-9049-93c9bf663a03" providerId="ADAL" clId="{FCAF61D2-5636-4DAE-B765-49CB22F0EB41}" dt="2021-06-29T07:51:35.317" v="964" actId="1076"/>
        <pc:sldMkLst>
          <pc:docMk/>
          <pc:sldMk cId="2094626520" sldId="256"/>
        </pc:sldMkLst>
        <pc:spChg chg="add mod">
          <ac:chgData name="Hyunseo Kim" userId="7ba81f23-ee7a-40e2-9049-93c9bf663a03" providerId="ADAL" clId="{FCAF61D2-5636-4DAE-B765-49CB22F0EB41}" dt="2021-06-29T07:51:18.805" v="955" actId="1076"/>
          <ac:spMkLst>
            <pc:docMk/>
            <pc:sldMk cId="2094626520" sldId="256"/>
            <ac:spMk id="9" creationId="{30817AC0-3A54-45DA-873D-5DC8AAB0886E}"/>
          </ac:spMkLst>
        </pc:spChg>
        <pc:spChg chg="add mod">
          <ac:chgData name="Hyunseo Kim" userId="7ba81f23-ee7a-40e2-9049-93c9bf663a03" providerId="ADAL" clId="{FCAF61D2-5636-4DAE-B765-49CB22F0EB41}" dt="2021-06-29T07:51:18.805" v="955" actId="1076"/>
          <ac:spMkLst>
            <pc:docMk/>
            <pc:sldMk cId="2094626520" sldId="256"/>
            <ac:spMk id="10" creationId="{184DB25B-E76D-4ECC-BDDD-61AF31EACB7B}"/>
          </ac:spMkLst>
        </pc:spChg>
        <pc:spChg chg="add mod">
          <ac:chgData name="Hyunseo Kim" userId="7ba81f23-ee7a-40e2-9049-93c9bf663a03" providerId="ADAL" clId="{FCAF61D2-5636-4DAE-B765-49CB22F0EB41}" dt="2021-06-29T07:51:18.805" v="955" actId="1076"/>
          <ac:spMkLst>
            <pc:docMk/>
            <pc:sldMk cId="2094626520" sldId="256"/>
            <ac:spMk id="11" creationId="{DB62C0B0-2A51-4C4F-A455-E8E070CF3832}"/>
          </ac:spMkLst>
        </pc:spChg>
        <pc:spChg chg="add mod">
          <ac:chgData name="Hyunseo Kim" userId="7ba81f23-ee7a-40e2-9049-93c9bf663a03" providerId="ADAL" clId="{FCAF61D2-5636-4DAE-B765-49CB22F0EB41}" dt="2021-06-29T07:51:18.805" v="955" actId="1076"/>
          <ac:spMkLst>
            <pc:docMk/>
            <pc:sldMk cId="2094626520" sldId="256"/>
            <ac:spMk id="12" creationId="{1385AA48-8491-42A8-8F23-B311E67CF63E}"/>
          </ac:spMkLst>
        </pc:spChg>
        <pc:picChg chg="mod">
          <ac:chgData name="Hyunseo Kim" userId="7ba81f23-ee7a-40e2-9049-93c9bf663a03" providerId="ADAL" clId="{FCAF61D2-5636-4DAE-B765-49CB22F0EB41}" dt="2021-06-29T07:51:25.720" v="960" actId="1076"/>
          <ac:picMkLst>
            <pc:docMk/>
            <pc:sldMk cId="2094626520" sldId="256"/>
            <ac:picMk id="2" creationId="{02B77758-AC33-483F-B506-A0B107677D24}"/>
          </ac:picMkLst>
        </pc:picChg>
        <pc:picChg chg="mod">
          <ac:chgData name="Hyunseo Kim" userId="7ba81f23-ee7a-40e2-9049-93c9bf663a03" providerId="ADAL" clId="{FCAF61D2-5636-4DAE-B765-49CB22F0EB41}" dt="2021-06-29T07:51:32.874" v="963" actId="1076"/>
          <ac:picMkLst>
            <pc:docMk/>
            <pc:sldMk cId="2094626520" sldId="256"/>
            <ac:picMk id="3" creationId="{A52182E8-0F3B-4367-A341-02016BED68C5}"/>
          </ac:picMkLst>
        </pc:picChg>
        <pc:picChg chg="mod">
          <ac:chgData name="Hyunseo Kim" userId="7ba81f23-ee7a-40e2-9049-93c9bf663a03" providerId="ADAL" clId="{FCAF61D2-5636-4DAE-B765-49CB22F0EB41}" dt="2021-06-29T07:51:35.317" v="964" actId="1076"/>
          <ac:picMkLst>
            <pc:docMk/>
            <pc:sldMk cId="2094626520" sldId="256"/>
            <ac:picMk id="4" creationId="{4817C6E6-61C5-461D-8268-0807E8FA15D7}"/>
          </ac:picMkLst>
        </pc:picChg>
        <pc:picChg chg="mod">
          <ac:chgData name="Hyunseo Kim" userId="7ba81f23-ee7a-40e2-9049-93c9bf663a03" providerId="ADAL" clId="{FCAF61D2-5636-4DAE-B765-49CB22F0EB41}" dt="2021-06-29T07:51:27.543" v="961" actId="1076"/>
          <ac:picMkLst>
            <pc:docMk/>
            <pc:sldMk cId="2094626520" sldId="256"/>
            <ac:picMk id="5" creationId="{7FAECE93-FAE0-4FF9-9AFA-D0A10BE3918E}"/>
          </ac:picMkLst>
        </pc:picChg>
        <pc:picChg chg="mod">
          <ac:chgData name="Hyunseo Kim" userId="7ba81f23-ee7a-40e2-9049-93c9bf663a03" providerId="ADAL" clId="{FCAF61D2-5636-4DAE-B765-49CB22F0EB41}" dt="2021-06-29T07:51:29.614" v="962" actId="1076"/>
          <ac:picMkLst>
            <pc:docMk/>
            <pc:sldMk cId="2094626520" sldId="256"/>
            <ac:picMk id="6" creationId="{00000000-0000-0000-0000-000000000000}"/>
          </ac:picMkLst>
        </pc:picChg>
        <pc:picChg chg="mod">
          <ac:chgData name="Hyunseo Kim" userId="7ba81f23-ee7a-40e2-9049-93c9bf663a03" providerId="ADAL" clId="{FCAF61D2-5636-4DAE-B765-49CB22F0EB41}" dt="2021-06-29T07:51:22.702" v="958" actId="1076"/>
          <ac:picMkLst>
            <pc:docMk/>
            <pc:sldMk cId="2094626520" sldId="256"/>
            <ac:picMk id="7" creationId="{00000000-0000-0000-0000-000000000000}"/>
          </ac:picMkLst>
        </pc:picChg>
        <pc:picChg chg="mod">
          <ac:chgData name="Hyunseo Kim" userId="7ba81f23-ee7a-40e2-9049-93c9bf663a03" providerId="ADAL" clId="{FCAF61D2-5636-4DAE-B765-49CB22F0EB41}" dt="2021-06-29T07:51:23.935" v="959" actId="1076"/>
          <ac:picMkLst>
            <pc:docMk/>
            <pc:sldMk cId="2094626520" sldId="256"/>
            <ac:picMk id="8" creationId="{00000000-0000-0000-0000-000000000000}"/>
          </ac:picMkLst>
        </pc:picChg>
      </pc:sldChg>
      <pc:sldChg chg="addSp delSp modSp">
        <pc:chgData name="Hyunseo Kim" userId="7ba81f23-ee7a-40e2-9049-93c9bf663a03" providerId="ADAL" clId="{FCAF61D2-5636-4DAE-B765-49CB22F0EB41}" dt="2021-06-29T07:38:23.755" v="623" actId="167"/>
        <pc:sldMkLst>
          <pc:docMk/>
          <pc:sldMk cId="3617148059" sldId="258"/>
        </pc:sldMkLst>
        <pc:spChg chg="mod">
          <ac:chgData name="Hyunseo Kim" userId="7ba81f23-ee7a-40e2-9049-93c9bf663a03" providerId="ADAL" clId="{FCAF61D2-5636-4DAE-B765-49CB22F0EB41}" dt="2021-06-29T06:16:42.620" v="76" actId="20577"/>
          <ac:spMkLst>
            <pc:docMk/>
            <pc:sldMk cId="3617148059" sldId="258"/>
            <ac:spMk id="2" creationId="{00000000-0000-0000-0000-000000000000}"/>
          </ac:spMkLst>
        </pc:spChg>
        <pc:spChg chg="mod">
          <ac:chgData name="Hyunseo Kim" userId="7ba81f23-ee7a-40e2-9049-93c9bf663a03" providerId="ADAL" clId="{FCAF61D2-5636-4DAE-B765-49CB22F0EB41}" dt="2021-06-29T06:16:48.105" v="104" actId="20577"/>
          <ac:spMkLst>
            <pc:docMk/>
            <pc:sldMk cId="3617148059" sldId="258"/>
            <ac:spMk id="3" creationId="{00000000-0000-0000-0000-000000000000}"/>
          </ac:spMkLst>
        </pc:spChg>
        <pc:spChg chg="add mod ord">
          <ac:chgData name="Hyunseo Kim" userId="7ba81f23-ee7a-40e2-9049-93c9bf663a03" providerId="ADAL" clId="{FCAF61D2-5636-4DAE-B765-49CB22F0EB41}" dt="2021-06-29T07:38:19.662" v="622" actId="164"/>
          <ac:spMkLst>
            <pc:docMk/>
            <pc:sldMk cId="3617148059" sldId="258"/>
            <ac:spMk id="10" creationId="{644D0A9C-EF7A-4A71-9192-3383FDDE0983}"/>
          </ac:spMkLst>
        </pc:spChg>
        <pc:grpChg chg="add mod ord">
          <ac:chgData name="Hyunseo Kim" userId="7ba81f23-ee7a-40e2-9049-93c9bf663a03" providerId="ADAL" clId="{FCAF61D2-5636-4DAE-B765-49CB22F0EB41}" dt="2021-06-29T07:38:23.755" v="623" actId="167"/>
          <ac:grpSpMkLst>
            <pc:docMk/>
            <pc:sldMk cId="3617148059" sldId="258"/>
            <ac:grpSpMk id="5" creationId="{905078AC-3A52-4214-8827-37A7819ED22E}"/>
          </ac:grpSpMkLst>
        </pc:grpChg>
        <pc:grpChg chg="add del mod">
          <ac:chgData name="Hyunseo Kim" userId="7ba81f23-ee7a-40e2-9049-93c9bf663a03" providerId="ADAL" clId="{FCAF61D2-5636-4DAE-B765-49CB22F0EB41}" dt="2021-06-29T07:38:07.986" v="618"/>
          <ac:grpSpMkLst>
            <pc:docMk/>
            <pc:sldMk cId="3617148059" sldId="258"/>
            <ac:grpSpMk id="7" creationId="{5DC67EC5-ECCA-43B4-9E5B-C50322646548}"/>
          </ac:grpSpMkLst>
        </pc:grpChg>
        <pc:picChg chg="mod">
          <ac:chgData name="Hyunseo Kim" userId="7ba81f23-ee7a-40e2-9049-93c9bf663a03" providerId="ADAL" clId="{FCAF61D2-5636-4DAE-B765-49CB22F0EB41}" dt="2021-06-29T07:38:19.662" v="622" actId="164"/>
          <ac:picMkLst>
            <pc:docMk/>
            <pc:sldMk cId="3617148059" sldId="258"/>
            <ac:picMk id="4" creationId="{02B77758-AC33-483F-B506-A0B107677D24}"/>
          </ac:picMkLst>
        </pc:picChg>
        <pc:picChg chg="del">
          <ac:chgData name="Hyunseo Kim" userId="7ba81f23-ee7a-40e2-9049-93c9bf663a03" providerId="ADAL" clId="{FCAF61D2-5636-4DAE-B765-49CB22F0EB41}" dt="2021-06-29T06:16:31.931" v="28" actId="478"/>
          <ac:picMkLst>
            <pc:docMk/>
            <pc:sldMk cId="3617148059" sldId="258"/>
            <ac:picMk id="6" creationId="{A52182E8-0F3B-4367-A341-02016BED68C5}"/>
          </ac:picMkLst>
        </pc:picChg>
      </pc:sldChg>
      <pc:sldChg chg="delSp del">
        <pc:chgData name="Hyunseo Kim" userId="7ba81f23-ee7a-40e2-9049-93c9bf663a03" providerId="ADAL" clId="{FCAF61D2-5636-4DAE-B765-49CB22F0EB41}" dt="2021-06-29T06:17:03.403" v="107" actId="2696"/>
        <pc:sldMkLst>
          <pc:docMk/>
          <pc:sldMk cId="915031611" sldId="259"/>
        </pc:sldMkLst>
        <pc:spChg chg="del">
          <ac:chgData name="Hyunseo Kim" userId="7ba81f23-ee7a-40e2-9049-93c9bf663a03" providerId="ADAL" clId="{FCAF61D2-5636-4DAE-B765-49CB22F0EB41}" dt="2021-06-29T06:16:53.735" v="105" actId="478"/>
          <ac:spMkLst>
            <pc:docMk/>
            <pc:sldMk cId="915031611" sldId="259"/>
            <ac:spMk id="6" creationId="{00000000-0000-0000-0000-000000000000}"/>
          </ac:spMkLst>
        </pc:spChg>
      </pc:sldChg>
      <pc:sldChg chg="addSp delSp modSp">
        <pc:chgData name="Hyunseo Kim" userId="7ba81f23-ee7a-40e2-9049-93c9bf663a03" providerId="ADAL" clId="{FCAF61D2-5636-4DAE-B765-49CB22F0EB41}" dt="2021-06-29T07:41:22.783" v="695" actId="1076"/>
        <pc:sldMkLst>
          <pc:docMk/>
          <pc:sldMk cId="1343145465" sldId="260"/>
        </pc:sldMkLst>
        <pc:spChg chg="del">
          <ac:chgData name="Hyunseo Kim" userId="7ba81f23-ee7a-40e2-9049-93c9bf663a03" providerId="ADAL" clId="{FCAF61D2-5636-4DAE-B765-49CB22F0EB41}" dt="2021-06-29T06:18:23.161" v="109" actId="478"/>
          <ac:spMkLst>
            <pc:docMk/>
            <pc:sldMk cId="1343145465" sldId="260"/>
            <ac:spMk id="2" creationId="{00000000-0000-0000-0000-000000000000}"/>
          </ac:spMkLst>
        </pc:spChg>
        <pc:spChg chg="del">
          <ac:chgData name="Hyunseo Kim" userId="7ba81f23-ee7a-40e2-9049-93c9bf663a03" providerId="ADAL" clId="{FCAF61D2-5636-4DAE-B765-49CB22F0EB41}" dt="2021-06-29T07:31:22.478" v="499" actId="478"/>
          <ac:spMkLst>
            <pc:docMk/>
            <pc:sldMk cId="1343145465" sldId="260"/>
            <ac:spMk id="3" creationId="{00000000-0000-0000-0000-000000000000}"/>
          </ac:spMkLst>
        </pc:spChg>
        <pc:spChg chg="del">
          <ac:chgData name="Hyunseo Kim" userId="7ba81f23-ee7a-40e2-9049-93c9bf663a03" providerId="ADAL" clId="{FCAF61D2-5636-4DAE-B765-49CB22F0EB41}" dt="2021-06-29T07:31:22.478" v="499" actId="478"/>
          <ac:spMkLst>
            <pc:docMk/>
            <pc:sldMk cId="1343145465" sldId="260"/>
            <ac:spMk id="4" creationId="{00000000-0000-0000-0000-000000000000}"/>
          </ac:spMkLst>
        </pc:spChg>
        <pc:spChg chg="del">
          <ac:chgData name="Hyunseo Kim" userId="7ba81f23-ee7a-40e2-9049-93c9bf663a03" providerId="ADAL" clId="{FCAF61D2-5636-4DAE-B765-49CB22F0EB41}" dt="2021-06-29T07:31:22.478" v="499" actId="478"/>
          <ac:spMkLst>
            <pc:docMk/>
            <pc:sldMk cId="1343145465" sldId="260"/>
            <ac:spMk id="5" creationId="{00000000-0000-0000-0000-000000000000}"/>
          </ac:spMkLst>
        </pc:spChg>
        <pc:spChg chg="del">
          <ac:chgData name="Hyunseo Kim" userId="7ba81f23-ee7a-40e2-9049-93c9bf663a03" providerId="ADAL" clId="{FCAF61D2-5636-4DAE-B765-49CB22F0EB41}" dt="2021-06-29T07:31:22.478" v="499" actId="478"/>
          <ac:spMkLst>
            <pc:docMk/>
            <pc:sldMk cId="1343145465" sldId="260"/>
            <ac:spMk id="6" creationId="{00000000-0000-0000-0000-000000000000}"/>
          </ac:spMkLst>
        </pc:spChg>
        <pc:spChg chg="add mod">
          <ac:chgData name="Hyunseo Kim" userId="7ba81f23-ee7a-40e2-9049-93c9bf663a03" providerId="ADAL" clId="{FCAF61D2-5636-4DAE-B765-49CB22F0EB41}" dt="2021-06-29T06:18:32.943" v="112"/>
          <ac:spMkLst>
            <pc:docMk/>
            <pc:sldMk cId="1343145465" sldId="260"/>
            <ac:spMk id="8" creationId="{95205B07-A039-436F-A8CC-A4648AA22163}"/>
          </ac:spMkLst>
        </pc:spChg>
        <pc:spChg chg="add del">
          <ac:chgData name="Hyunseo Kim" userId="7ba81f23-ee7a-40e2-9049-93c9bf663a03" providerId="ADAL" clId="{FCAF61D2-5636-4DAE-B765-49CB22F0EB41}" dt="2021-06-29T07:31:30.415" v="501" actId="478"/>
          <ac:spMkLst>
            <pc:docMk/>
            <pc:sldMk cId="1343145465" sldId="260"/>
            <ac:spMk id="10" creationId="{9FBD97C1-1A5A-4928-9334-28727D9F724A}"/>
          </ac:spMkLst>
        </pc:spChg>
        <pc:spChg chg="add mod">
          <ac:chgData name="Hyunseo Kim" userId="7ba81f23-ee7a-40e2-9049-93c9bf663a03" providerId="ADAL" clId="{FCAF61D2-5636-4DAE-B765-49CB22F0EB41}" dt="2021-06-29T07:31:43.918" v="510" actId="1035"/>
          <ac:spMkLst>
            <pc:docMk/>
            <pc:sldMk cId="1343145465" sldId="260"/>
            <ac:spMk id="11" creationId="{ABEF2907-8A8C-4298-BDEE-30EBBB4C63DB}"/>
          </ac:spMkLst>
        </pc:spChg>
        <pc:spChg chg="add mod">
          <ac:chgData name="Hyunseo Kim" userId="7ba81f23-ee7a-40e2-9049-93c9bf663a03" providerId="ADAL" clId="{FCAF61D2-5636-4DAE-B765-49CB22F0EB41}" dt="2021-06-29T07:31:43.918" v="510" actId="1035"/>
          <ac:spMkLst>
            <pc:docMk/>
            <pc:sldMk cId="1343145465" sldId="260"/>
            <ac:spMk id="12" creationId="{8A4821D3-8AC5-4EAE-9554-C64044F44211}"/>
          </ac:spMkLst>
        </pc:spChg>
        <pc:spChg chg="add mod ord">
          <ac:chgData name="Hyunseo Kim" userId="7ba81f23-ee7a-40e2-9049-93c9bf663a03" providerId="ADAL" clId="{FCAF61D2-5636-4DAE-B765-49CB22F0EB41}" dt="2021-06-29T07:40:56.920" v="689" actId="164"/>
          <ac:spMkLst>
            <pc:docMk/>
            <pc:sldMk cId="1343145465" sldId="260"/>
            <ac:spMk id="13" creationId="{0F7B9531-9F95-4527-995D-F8E3974F04C4}"/>
          </ac:spMkLst>
        </pc:spChg>
        <pc:grpChg chg="add mod ord">
          <ac:chgData name="Hyunseo Kim" userId="7ba81f23-ee7a-40e2-9049-93c9bf663a03" providerId="ADAL" clId="{FCAF61D2-5636-4DAE-B765-49CB22F0EB41}" dt="2021-06-29T07:41:00.491" v="690" actId="167"/>
          <ac:grpSpMkLst>
            <pc:docMk/>
            <pc:sldMk cId="1343145465" sldId="260"/>
            <ac:grpSpMk id="14" creationId="{63FA56DE-AD65-411C-ACEF-0184405F20C1}"/>
          </ac:grpSpMkLst>
        </pc:grpChg>
        <pc:picChg chg="del">
          <ac:chgData name="Hyunseo Kim" userId="7ba81f23-ee7a-40e2-9049-93c9bf663a03" providerId="ADAL" clId="{FCAF61D2-5636-4DAE-B765-49CB22F0EB41}" dt="2021-06-29T06:18:19.850" v="108" actId="478"/>
          <ac:picMkLst>
            <pc:docMk/>
            <pc:sldMk cId="1343145465" sldId="260"/>
            <ac:picMk id="7" creationId="{A52182E8-0F3B-4367-A341-02016BED68C5}"/>
          </ac:picMkLst>
        </pc:picChg>
        <pc:picChg chg="add mod">
          <ac:chgData name="Hyunseo Kim" userId="7ba81f23-ee7a-40e2-9049-93c9bf663a03" providerId="ADAL" clId="{FCAF61D2-5636-4DAE-B765-49CB22F0EB41}" dt="2021-06-29T07:41:22.783" v="695" actId="1076"/>
          <ac:picMkLst>
            <pc:docMk/>
            <pc:sldMk cId="1343145465" sldId="260"/>
            <ac:picMk id="9" creationId="{8421C526-DCD3-43D1-BE38-7E0B3E2FAF28}"/>
          </ac:picMkLst>
        </pc:picChg>
      </pc:sldChg>
      <pc:sldChg chg="modSp del">
        <pc:chgData name="Hyunseo Kim" userId="7ba81f23-ee7a-40e2-9049-93c9bf663a03" providerId="ADAL" clId="{FCAF61D2-5636-4DAE-B765-49CB22F0EB41}" dt="2021-06-29T06:12:48.764" v="20" actId="2696"/>
        <pc:sldMkLst>
          <pc:docMk/>
          <pc:sldMk cId="2670331960" sldId="261"/>
        </pc:sldMkLst>
        <pc:spChg chg="mod">
          <ac:chgData name="Hyunseo Kim" userId="7ba81f23-ee7a-40e2-9049-93c9bf663a03" providerId="ADAL" clId="{FCAF61D2-5636-4DAE-B765-49CB22F0EB41}" dt="2021-06-29T06:09:11.055" v="6" actId="12788"/>
          <ac:spMkLst>
            <pc:docMk/>
            <pc:sldMk cId="2670331960" sldId="261"/>
            <ac:spMk id="2" creationId="{00000000-0000-0000-0000-000000000000}"/>
          </ac:spMkLst>
        </pc:spChg>
      </pc:sldChg>
      <pc:sldChg chg="addSp delSp modSp">
        <pc:chgData name="Hyunseo Kim" userId="7ba81f23-ee7a-40e2-9049-93c9bf663a03" providerId="ADAL" clId="{FCAF61D2-5636-4DAE-B765-49CB22F0EB41}" dt="2021-06-29T08:12:08.561" v="1196" actId="478"/>
        <pc:sldMkLst>
          <pc:docMk/>
          <pc:sldMk cId="665964164" sldId="262"/>
        </pc:sldMkLst>
        <pc:spChg chg="mod">
          <ac:chgData name="Hyunseo Kim" userId="7ba81f23-ee7a-40e2-9049-93c9bf663a03" providerId="ADAL" clId="{FCAF61D2-5636-4DAE-B765-49CB22F0EB41}" dt="2021-06-29T08:05:52.343" v="1169" actId="12789"/>
          <ac:spMkLst>
            <pc:docMk/>
            <pc:sldMk cId="665964164" sldId="262"/>
            <ac:spMk id="9" creationId="{42E6B335-CACA-4921-946A-ADEFFCAA8B2D}"/>
          </ac:spMkLst>
        </pc:spChg>
        <pc:picChg chg="add del mod">
          <ac:chgData name="Hyunseo Kim" userId="7ba81f23-ee7a-40e2-9049-93c9bf663a03" providerId="ADAL" clId="{FCAF61D2-5636-4DAE-B765-49CB22F0EB41}" dt="2021-06-29T08:12:08.561" v="1196" actId="478"/>
          <ac:picMkLst>
            <pc:docMk/>
            <pc:sldMk cId="665964164" sldId="262"/>
            <ac:picMk id="3" creationId="{F584E5BA-C400-4231-9B27-9FD31AF817B4}"/>
          </ac:picMkLst>
        </pc:picChg>
      </pc:sldChg>
      <pc:sldChg chg="del">
        <pc:chgData name="Hyunseo Kim" userId="7ba81f23-ee7a-40e2-9049-93c9bf663a03" providerId="ADAL" clId="{FCAF61D2-5636-4DAE-B765-49CB22F0EB41}" dt="2021-06-29T06:16:01.038" v="27" actId="2696"/>
        <pc:sldMkLst>
          <pc:docMk/>
          <pc:sldMk cId="4024439512" sldId="263"/>
        </pc:sldMkLst>
      </pc:sldChg>
      <pc:sldChg chg="modSp add">
        <pc:chgData name="Hyunseo Kim" userId="7ba81f23-ee7a-40e2-9049-93c9bf663a03" providerId="ADAL" clId="{FCAF61D2-5636-4DAE-B765-49CB22F0EB41}" dt="2021-06-29T06:12:45.073" v="19"/>
        <pc:sldMkLst>
          <pc:docMk/>
          <pc:sldMk cId="607938086" sldId="264"/>
        </pc:sldMkLst>
        <pc:spChg chg="mod">
          <ac:chgData name="Hyunseo Kim" userId="7ba81f23-ee7a-40e2-9049-93c9bf663a03" providerId="ADAL" clId="{FCAF61D2-5636-4DAE-B765-49CB22F0EB41}" dt="2021-06-29T06:12:35.814" v="18"/>
          <ac:spMkLst>
            <pc:docMk/>
            <pc:sldMk cId="607938086" sldId="264"/>
            <ac:spMk id="2" creationId="{CE6EE37E-28ED-45A7-8730-F4100881E783}"/>
          </ac:spMkLst>
        </pc:spChg>
        <pc:spChg chg="mod">
          <ac:chgData name="Hyunseo Kim" userId="7ba81f23-ee7a-40e2-9049-93c9bf663a03" providerId="ADAL" clId="{FCAF61D2-5636-4DAE-B765-49CB22F0EB41}" dt="2021-06-29T06:12:45.073" v="19"/>
          <ac:spMkLst>
            <pc:docMk/>
            <pc:sldMk cId="607938086" sldId="264"/>
            <ac:spMk id="3" creationId="{9E60FBD8-E866-4E45-BB9A-449512989FEB}"/>
          </ac:spMkLst>
        </pc:spChg>
      </pc:sldChg>
      <pc:sldChg chg="addSp delSp modSp add del">
        <pc:chgData name="Hyunseo Kim" userId="7ba81f23-ee7a-40e2-9049-93c9bf663a03" providerId="ADAL" clId="{FCAF61D2-5636-4DAE-B765-49CB22F0EB41}" dt="2021-06-29T06:22:58.080" v="295" actId="2696"/>
        <pc:sldMkLst>
          <pc:docMk/>
          <pc:sldMk cId="1567235801" sldId="265"/>
        </pc:sldMkLst>
        <pc:spChg chg="del mod">
          <ac:chgData name="Hyunseo Kim" userId="7ba81f23-ee7a-40e2-9049-93c9bf663a03" providerId="ADAL" clId="{FCAF61D2-5636-4DAE-B765-49CB22F0EB41}" dt="2021-06-29T06:20:35.724" v="181"/>
          <ac:spMkLst>
            <pc:docMk/>
            <pc:sldMk cId="1567235801" sldId="265"/>
            <ac:spMk id="2" creationId="{1EF1901F-7B2A-4E2A-8BAD-9FD65CDF13BC}"/>
          </ac:spMkLst>
        </pc:spChg>
        <pc:spChg chg="mod">
          <ac:chgData name="Hyunseo Kim" userId="7ba81f23-ee7a-40e2-9049-93c9bf663a03" providerId="ADAL" clId="{FCAF61D2-5636-4DAE-B765-49CB22F0EB41}" dt="2021-06-29T06:20:24.785" v="179"/>
          <ac:spMkLst>
            <pc:docMk/>
            <pc:sldMk cId="1567235801" sldId="265"/>
            <ac:spMk id="3" creationId="{53C360D6-74A5-459E-A348-A6659C272659}"/>
          </ac:spMkLst>
        </pc:spChg>
        <pc:spChg chg="del mod">
          <ac:chgData name="Hyunseo Kim" userId="7ba81f23-ee7a-40e2-9049-93c9bf663a03" providerId="ADAL" clId="{FCAF61D2-5636-4DAE-B765-49CB22F0EB41}" dt="2021-06-29T06:18:44.625" v="114" actId="478"/>
          <ac:spMkLst>
            <pc:docMk/>
            <pc:sldMk cId="1567235801" sldId="265"/>
            <ac:spMk id="4" creationId="{4E18154C-A277-4B13-8DE6-3AD56D05944C}"/>
          </ac:spMkLst>
        </pc:spChg>
        <pc:spChg chg="add del mod">
          <ac:chgData name="Hyunseo Kim" userId="7ba81f23-ee7a-40e2-9049-93c9bf663a03" providerId="ADAL" clId="{FCAF61D2-5636-4DAE-B765-49CB22F0EB41}" dt="2021-06-29T06:18:53.863" v="117" actId="478"/>
          <ac:spMkLst>
            <pc:docMk/>
            <pc:sldMk cId="1567235801" sldId="265"/>
            <ac:spMk id="6" creationId="{0B74F48E-EFA6-46AE-8829-AF1FD1202693}"/>
          </ac:spMkLst>
        </pc:spChg>
        <pc:spChg chg="add del">
          <ac:chgData name="Hyunseo Kim" userId="7ba81f23-ee7a-40e2-9049-93c9bf663a03" providerId="ADAL" clId="{FCAF61D2-5636-4DAE-B765-49CB22F0EB41}" dt="2021-06-29T06:18:49.672" v="116" actId="478"/>
          <ac:spMkLst>
            <pc:docMk/>
            <pc:sldMk cId="1567235801" sldId="265"/>
            <ac:spMk id="7" creationId="{5A96BCAA-5CB0-40ED-942B-8C7558C4C72A}"/>
          </ac:spMkLst>
        </pc:spChg>
        <pc:spChg chg="add">
          <ac:chgData name="Hyunseo Kim" userId="7ba81f23-ee7a-40e2-9049-93c9bf663a03" providerId="ADAL" clId="{FCAF61D2-5636-4DAE-B765-49CB22F0EB41}" dt="2021-06-29T06:18:54.159" v="118"/>
          <ac:spMkLst>
            <pc:docMk/>
            <pc:sldMk cId="1567235801" sldId="265"/>
            <ac:spMk id="8" creationId="{A898335C-94F6-4198-8659-FC0E96DBD636}"/>
          </ac:spMkLst>
        </pc:spChg>
        <pc:spChg chg="add mod">
          <ac:chgData name="Hyunseo Kim" userId="7ba81f23-ee7a-40e2-9049-93c9bf663a03" providerId="ADAL" clId="{FCAF61D2-5636-4DAE-B765-49CB22F0EB41}" dt="2021-06-29T06:20:35.724" v="181"/>
          <ac:spMkLst>
            <pc:docMk/>
            <pc:sldMk cId="1567235801" sldId="265"/>
            <ac:spMk id="9" creationId="{5692F37A-F371-4ACE-8EA2-1133B4FFF3B8}"/>
          </ac:spMkLst>
        </pc:spChg>
      </pc:sldChg>
      <pc:sldChg chg="addSp delSp modSp add del">
        <pc:chgData name="Hyunseo Kim" userId="7ba81f23-ee7a-40e2-9049-93c9bf663a03" providerId="ADAL" clId="{FCAF61D2-5636-4DAE-B765-49CB22F0EB41}" dt="2021-06-29T06:22:58.076" v="294" actId="2696"/>
        <pc:sldMkLst>
          <pc:docMk/>
          <pc:sldMk cId="3825739927" sldId="266"/>
        </pc:sldMkLst>
        <pc:spChg chg="del mod">
          <ac:chgData name="Hyunseo Kim" userId="7ba81f23-ee7a-40e2-9049-93c9bf663a03" providerId="ADAL" clId="{FCAF61D2-5636-4DAE-B765-49CB22F0EB41}" dt="2021-06-29T06:21:26.150" v="223"/>
          <ac:spMkLst>
            <pc:docMk/>
            <pc:sldMk cId="3825739927" sldId="266"/>
            <ac:spMk id="2" creationId="{CBD9E202-CF8C-4652-A5E9-3BA25EF5F81A}"/>
          </ac:spMkLst>
        </pc:spChg>
        <pc:spChg chg="del mod">
          <ac:chgData name="Hyunseo Kim" userId="7ba81f23-ee7a-40e2-9049-93c9bf663a03" providerId="ADAL" clId="{FCAF61D2-5636-4DAE-B765-49CB22F0EB41}" dt="2021-06-29T06:21:27.565" v="224"/>
          <ac:spMkLst>
            <pc:docMk/>
            <pc:sldMk cId="3825739927" sldId="266"/>
            <ac:spMk id="3" creationId="{9C34E20A-626E-4CA9-9AC3-5CAB792A7379}"/>
          </ac:spMkLst>
        </pc:spChg>
        <pc:spChg chg="add">
          <ac:chgData name="Hyunseo Kim" userId="7ba81f23-ee7a-40e2-9049-93c9bf663a03" providerId="ADAL" clId="{FCAF61D2-5636-4DAE-B765-49CB22F0EB41}" dt="2021-06-29T06:21:26.150" v="223"/>
          <ac:spMkLst>
            <pc:docMk/>
            <pc:sldMk cId="3825739927" sldId="266"/>
            <ac:spMk id="5" creationId="{0B513678-2C24-428F-9DB2-D251FD020A9F}"/>
          </ac:spMkLst>
        </pc:spChg>
        <pc:spChg chg="add">
          <ac:chgData name="Hyunseo Kim" userId="7ba81f23-ee7a-40e2-9049-93c9bf663a03" providerId="ADAL" clId="{FCAF61D2-5636-4DAE-B765-49CB22F0EB41}" dt="2021-06-29T06:21:27.565" v="224"/>
          <ac:spMkLst>
            <pc:docMk/>
            <pc:sldMk cId="3825739927" sldId="266"/>
            <ac:spMk id="6" creationId="{3BD5D4BE-5FD7-4C32-919E-353B17276762}"/>
          </ac:spMkLst>
        </pc:spChg>
      </pc:sldChg>
      <pc:sldChg chg="addSp delSp modSp add del">
        <pc:chgData name="Hyunseo Kim" userId="7ba81f23-ee7a-40e2-9049-93c9bf663a03" providerId="ADAL" clId="{FCAF61D2-5636-4DAE-B765-49CB22F0EB41}" dt="2021-06-29T07:28:00.561" v="481" actId="2696"/>
        <pc:sldMkLst>
          <pc:docMk/>
          <pc:sldMk cId="263627412" sldId="267"/>
        </pc:sldMkLst>
        <pc:spChg chg="del">
          <ac:chgData name="Hyunseo Kim" userId="7ba81f23-ee7a-40e2-9049-93c9bf663a03" providerId="ADAL" clId="{FCAF61D2-5636-4DAE-B765-49CB22F0EB41}" dt="2021-06-29T06:23:00.341" v="296"/>
          <ac:spMkLst>
            <pc:docMk/>
            <pc:sldMk cId="263627412" sldId="267"/>
            <ac:spMk id="2" creationId="{CA25C9C3-C93D-4CE8-BDFB-0BE9DDAA0DD9}"/>
          </ac:spMkLst>
        </pc:spChg>
        <pc:spChg chg="del">
          <ac:chgData name="Hyunseo Kim" userId="7ba81f23-ee7a-40e2-9049-93c9bf663a03" providerId="ADAL" clId="{FCAF61D2-5636-4DAE-B765-49CB22F0EB41}" dt="2021-06-29T06:23:01.387" v="297"/>
          <ac:spMkLst>
            <pc:docMk/>
            <pc:sldMk cId="263627412" sldId="267"/>
            <ac:spMk id="3" creationId="{874BBF00-06DB-4EF8-9914-92DA4E14E109}"/>
          </ac:spMkLst>
        </pc:spChg>
        <pc:spChg chg="mod">
          <ac:chgData name="Hyunseo Kim" userId="7ba81f23-ee7a-40e2-9049-93c9bf663a03" providerId="ADAL" clId="{FCAF61D2-5636-4DAE-B765-49CB22F0EB41}" dt="2021-06-29T06:23:32.766" v="334" actId="207"/>
          <ac:spMkLst>
            <pc:docMk/>
            <pc:sldMk cId="263627412" sldId="267"/>
            <ac:spMk id="4" creationId="{DF65B39C-DF5C-44CF-B917-26FDA4761B2F}"/>
          </ac:spMkLst>
        </pc:spChg>
        <pc:spChg chg="add">
          <ac:chgData name="Hyunseo Kim" userId="7ba81f23-ee7a-40e2-9049-93c9bf663a03" providerId="ADAL" clId="{FCAF61D2-5636-4DAE-B765-49CB22F0EB41}" dt="2021-06-29T06:23:00.341" v="296"/>
          <ac:spMkLst>
            <pc:docMk/>
            <pc:sldMk cId="263627412" sldId="267"/>
            <ac:spMk id="5" creationId="{C81035B9-DD03-4E92-B875-8FBE05232870}"/>
          </ac:spMkLst>
        </pc:spChg>
        <pc:spChg chg="add">
          <ac:chgData name="Hyunseo Kim" userId="7ba81f23-ee7a-40e2-9049-93c9bf663a03" providerId="ADAL" clId="{FCAF61D2-5636-4DAE-B765-49CB22F0EB41}" dt="2021-06-29T06:23:01.387" v="297"/>
          <ac:spMkLst>
            <pc:docMk/>
            <pc:sldMk cId="263627412" sldId="267"/>
            <ac:spMk id="6" creationId="{835057B2-221F-4945-967D-64DD00A85631}"/>
          </ac:spMkLst>
        </pc:spChg>
        <pc:picChg chg="add mod">
          <ac:chgData name="Hyunseo Kim" userId="7ba81f23-ee7a-40e2-9049-93c9bf663a03" providerId="ADAL" clId="{FCAF61D2-5636-4DAE-B765-49CB22F0EB41}" dt="2021-06-29T06:23:27.281" v="333" actId="1076"/>
          <ac:picMkLst>
            <pc:docMk/>
            <pc:sldMk cId="263627412" sldId="267"/>
            <ac:picMk id="7" creationId="{041C404D-9067-445D-8050-8E1C7162E7C1}"/>
          </ac:picMkLst>
        </pc:picChg>
      </pc:sldChg>
      <pc:sldChg chg="addSp modSp add">
        <pc:chgData name="Hyunseo Kim" userId="7ba81f23-ee7a-40e2-9049-93c9bf663a03" providerId="ADAL" clId="{FCAF61D2-5636-4DAE-B765-49CB22F0EB41}" dt="2021-06-29T07:41:11.975" v="693" actId="1076"/>
        <pc:sldMkLst>
          <pc:docMk/>
          <pc:sldMk cId="570273037" sldId="268"/>
        </pc:sldMkLst>
        <pc:spChg chg="mod">
          <ac:chgData name="Hyunseo Kim" userId="7ba81f23-ee7a-40e2-9049-93c9bf663a03" providerId="ADAL" clId="{FCAF61D2-5636-4DAE-B765-49CB22F0EB41}" dt="2021-06-29T07:26:25.800" v="425" actId="20577"/>
          <ac:spMkLst>
            <pc:docMk/>
            <pc:sldMk cId="570273037" sldId="268"/>
            <ac:spMk id="2" creationId="{A38483CF-7FAB-4804-89B9-268BADA27218}"/>
          </ac:spMkLst>
        </pc:spChg>
        <pc:spChg chg="mod">
          <ac:chgData name="Hyunseo Kim" userId="7ba81f23-ee7a-40e2-9049-93c9bf663a03" providerId="ADAL" clId="{FCAF61D2-5636-4DAE-B765-49CB22F0EB41}" dt="2021-06-29T07:26:30.015" v="452" actId="20577"/>
          <ac:spMkLst>
            <pc:docMk/>
            <pc:sldMk cId="570273037" sldId="268"/>
            <ac:spMk id="3" creationId="{E4EB25A5-E6D0-46FF-9095-40B1790140B3}"/>
          </ac:spMkLst>
        </pc:spChg>
        <pc:spChg chg="mod">
          <ac:chgData name="Hyunseo Kim" userId="7ba81f23-ee7a-40e2-9049-93c9bf663a03" providerId="ADAL" clId="{FCAF61D2-5636-4DAE-B765-49CB22F0EB41}" dt="2021-06-29T07:39:55.504" v="639" actId="1036"/>
          <ac:spMkLst>
            <pc:docMk/>
            <pc:sldMk cId="570273037" sldId="268"/>
            <ac:spMk id="4" creationId="{CFBBBA68-8338-4BDA-91C8-98989143FEA3}"/>
          </ac:spMkLst>
        </pc:spChg>
        <pc:spChg chg="add mod ord">
          <ac:chgData name="Hyunseo Kim" userId="7ba81f23-ee7a-40e2-9049-93c9bf663a03" providerId="ADAL" clId="{FCAF61D2-5636-4DAE-B765-49CB22F0EB41}" dt="2021-06-29T07:38:50.066" v="627" actId="207"/>
          <ac:spMkLst>
            <pc:docMk/>
            <pc:sldMk cId="570273037" sldId="268"/>
            <ac:spMk id="6" creationId="{221CA1F9-1CC3-4559-9ECC-DB992382973B}"/>
          </ac:spMkLst>
        </pc:spChg>
        <pc:grpChg chg="add mod ord">
          <ac:chgData name="Hyunseo Kim" userId="7ba81f23-ee7a-40e2-9049-93c9bf663a03" providerId="ADAL" clId="{FCAF61D2-5636-4DAE-B765-49CB22F0EB41}" dt="2021-06-29T07:39:19.438" v="637" actId="1036"/>
          <ac:grpSpMkLst>
            <pc:docMk/>
            <pc:sldMk cId="570273037" sldId="268"/>
            <ac:grpSpMk id="7" creationId="{083950ED-5C73-48EC-A91A-449A2D71B306}"/>
          </ac:grpSpMkLst>
        </pc:grpChg>
        <pc:picChg chg="add mod">
          <ac:chgData name="Hyunseo Kim" userId="7ba81f23-ee7a-40e2-9049-93c9bf663a03" providerId="ADAL" clId="{FCAF61D2-5636-4DAE-B765-49CB22F0EB41}" dt="2021-06-29T07:41:11.975" v="693" actId="1076"/>
          <ac:picMkLst>
            <pc:docMk/>
            <pc:sldMk cId="570273037" sldId="268"/>
            <ac:picMk id="5" creationId="{20DA7BC2-9E51-41F2-83CC-C024E5CCAA8A}"/>
          </ac:picMkLst>
        </pc:picChg>
      </pc:sldChg>
      <pc:sldChg chg="addSp delSp modSp add">
        <pc:chgData name="Hyunseo Kim" userId="7ba81f23-ee7a-40e2-9049-93c9bf663a03" providerId="ADAL" clId="{FCAF61D2-5636-4DAE-B765-49CB22F0EB41}" dt="2021-06-29T07:45:46.915" v="773"/>
        <pc:sldMkLst>
          <pc:docMk/>
          <pc:sldMk cId="1609342517" sldId="269"/>
        </pc:sldMkLst>
        <pc:spChg chg="del">
          <ac:chgData name="Hyunseo Kim" userId="7ba81f23-ee7a-40e2-9049-93c9bf663a03" providerId="ADAL" clId="{FCAF61D2-5636-4DAE-B765-49CB22F0EB41}" dt="2021-06-29T07:33:24.205" v="542" actId="478"/>
          <ac:spMkLst>
            <pc:docMk/>
            <pc:sldMk cId="1609342517" sldId="269"/>
            <ac:spMk id="2" creationId="{E6755E33-C82D-46CA-AC1A-17A2E13FDC55}"/>
          </ac:spMkLst>
        </pc:spChg>
        <pc:spChg chg="mod">
          <ac:chgData name="Hyunseo Kim" userId="7ba81f23-ee7a-40e2-9049-93c9bf663a03" providerId="ADAL" clId="{FCAF61D2-5636-4DAE-B765-49CB22F0EB41}" dt="2021-06-29T07:33:18.875" v="541" actId="207"/>
          <ac:spMkLst>
            <pc:docMk/>
            <pc:sldMk cId="1609342517" sldId="269"/>
            <ac:spMk id="3" creationId="{1CD4E316-CEEA-47F8-BABE-D0C48FDB7A45}"/>
          </ac:spMkLst>
        </pc:spChg>
        <pc:spChg chg="add del mod">
          <ac:chgData name="Hyunseo Kim" userId="7ba81f23-ee7a-40e2-9049-93c9bf663a03" providerId="ADAL" clId="{FCAF61D2-5636-4DAE-B765-49CB22F0EB41}" dt="2021-06-29T07:36:45.362" v="570"/>
          <ac:spMkLst>
            <pc:docMk/>
            <pc:sldMk cId="1609342517" sldId="269"/>
            <ac:spMk id="10" creationId="{A1183CD5-2805-470F-AE8A-186A8B55CCD8}"/>
          </ac:spMkLst>
        </pc:spChg>
        <pc:spChg chg="add del mod">
          <ac:chgData name="Hyunseo Kim" userId="7ba81f23-ee7a-40e2-9049-93c9bf663a03" providerId="ADAL" clId="{FCAF61D2-5636-4DAE-B765-49CB22F0EB41}" dt="2021-06-29T07:36:45.362" v="570"/>
          <ac:spMkLst>
            <pc:docMk/>
            <pc:sldMk cId="1609342517" sldId="269"/>
            <ac:spMk id="11" creationId="{8A5BDF2F-0187-462A-B30B-5CE1C11FA556}"/>
          </ac:spMkLst>
        </pc:spChg>
        <pc:spChg chg="add del mod">
          <ac:chgData name="Hyunseo Kim" userId="7ba81f23-ee7a-40e2-9049-93c9bf663a03" providerId="ADAL" clId="{FCAF61D2-5636-4DAE-B765-49CB22F0EB41}" dt="2021-06-29T07:36:36.863" v="568" actId="478"/>
          <ac:spMkLst>
            <pc:docMk/>
            <pc:sldMk cId="1609342517" sldId="269"/>
            <ac:spMk id="12" creationId="{E03B9EB0-C6E9-456E-B52E-1E5C0620B8B3}"/>
          </ac:spMkLst>
        </pc:spChg>
        <pc:spChg chg="add del mod">
          <ac:chgData name="Hyunseo Kim" userId="7ba81f23-ee7a-40e2-9049-93c9bf663a03" providerId="ADAL" clId="{FCAF61D2-5636-4DAE-B765-49CB22F0EB41}" dt="2021-06-29T07:36:45.362" v="570"/>
          <ac:spMkLst>
            <pc:docMk/>
            <pc:sldMk cId="1609342517" sldId="269"/>
            <ac:spMk id="13" creationId="{F6098F81-4B15-47AC-A9CF-0DDED9E012B7}"/>
          </ac:spMkLst>
        </pc:spChg>
        <pc:spChg chg="mod ord topLvl">
          <ac:chgData name="Hyunseo Kim" userId="7ba81f23-ee7a-40e2-9049-93c9bf663a03" providerId="ADAL" clId="{FCAF61D2-5636-4DAE-B765-49CB22F0EB41}" dt="2021-06-29T07:45:24.608" v="770" actId="164"/>
          <ac:spMkLst>
            <pc:docMk/>
            <pc:sldMk cId="1609342517" sldId="269"/>
            <ac:spMk id="14" creationId="{0E6F5116-A73D-4BF3-904A-98B22EDB06BF}"/>
          </ac:spMkLst>
        </pc:spChg>
        <pc:spChg chg="add mod topLvl">
          <ac:chgData name="Hyunseo Kim" userId="7ba81f23-ee7a-40e2-9049-93c9bf663a03" providerId="ADAL" clId="{FCAF61D2-5636-4DAE-B765-49CB22F0EB41}" dt="2021-06-29T07:43:58.485" v="739" actId="478"/>
          <ac:spMkLst>
            <pc:docMk/>
            <pc:sldMk cId="1609342517" sldId="269"/>
            <ac:spMk id="15" creationId="{C19D3EBA-2B23-4CA7-83D9-EA56B8E7CE01}"/>
          </ac:spMkLst>
        </pc:spChg>
        <pc:spChg chg="add mod topLvl">
          <ac:chgData name="Hyunseo Kim" userId="7ba81f23-ee7a-40e2-9049-93c9bf663a03" providerId="ADAL" clId="{FCAF61D2-5636-4DAE-B765-49CB22F0EB41}" dt="2021-06-29T07:45:17.919" v="767" actId="164"/>
          <ac:spMkLst>
            <pc:docMk/>
            <pc:sldMk cId="1609342517" sldId="269"/>
            <ac:spMk id="17" creationId="{24A3A9CB-6714-4EE1-A6E1-5D6C8D66AC37}"/>
          </ac:spMkLst>
        </pc:spChg>
        <pc:spChg chg="add mod">
          <ac:chgData name="Hyunseo Kim" userId="7ba81f23-ee7a-40e2-9049-93c9bf663a03" providerId="ADAL" clId="{FCAF61D2-5636-4DAE-B765-49CB22F0EB41}" dt="2021-06-29T07:37:32.658" v="608" actId="164"/>
          <ac:spMkLst>
            <pc:docMk/>
            <pc:sldMk cId="1609342517" sldId="269"/>
            <ac:spMk id="19" creationId="{8C4255E7-566D-4C62-BEF4-489F6D5783D3}"/>
          </ac:spMkLst>
        </pc:spChg>
        <pc:spChg chg="add mod">
          <ac:chgData name="Hyunseo Kim" userId="7ba81f23-ee7a-40e2-9049-93c9bf663a03" providerId="ADAL" clId="{FCAF61D2-5636-4DAE-B765-49CB22F0EB41}" dt="2021-06-29T07:41:44.064" v="698" actId="164"/>
          <ac:spMkLst>
            <pc:docMk/>
            <pc:sldMk cId="1609342517" sldId="269"/>
            <ac:spMk id="25" creationId="{6B783C3F-0BBB-4D16-A01D-39AFCA87C181}"/>
          </ac:spMkLst>
        </pc:spChg>
        <pc:spChg chg="add del mod">
          <ac:chgData name="Hyunseo Kim" userId="7ba81f23-ee7a-40e2-9049-93c9bf663a03" providerId="ADAL" clId="{FCAF61D2-5636-4DAE-B765-49CB22F0EB41}" dt="2021-06-29T07:45:46.915" v="773"/>
          <ac:spMkLst>
            <pc:docMk/>
            <pc:sldMk cId="1609342517" sldId="269"/>
            <ac:spMk id="27" creationId="{B3CB8303-5CB0-4A05-8026-ED205B800D29}"/>
          </ac:spMkLst>
        </pc:spChg>
        <pc:spChg chg="add del mod">
          <ac:chgData name="Hyunseo Kim" userId="7ba81f23-ee7a-40e2-9049-93c9bf663a03" providerId="ADAL" clId="{FCAF61D2-5636-4DAE-B765-49CB22F0EB41}" dt="2021-06-29T07:45:46.915" v="773"/>
          <ac:spMkLst>
            <pc:docMk/>
            <pc:sldMk cId="1609342517" sldId="269"/>
            <ac:spMk id="28" creationId="{508C6CBD-E764-4D04-9B2C-94487604EBAF}"/>
          </ac:spMkLst>
        </pc:spChg>
        <pc:spChg chg="add del mod">
          <ac:chgData name="Hyunseo Kim" userId="7ba81f23-ee7a-40e2-9049-93c9bf663a03" providerId="ADAL" clId="{FCAF61D2-5636-4DAE-B765-49CB22F0EB41}" dt="2021-06-29T07:45:46.915" v="773"/>
          <ac:spMkLst>
            <pc:docMk/>
            <pc:sldMk cId="1609342517" sldId="269"/>
            <ac:spMk id="29" creationId="{F2A3DF9E-B46D-44B1-91BC-CB8E8D361C80}"/>
          </ac:spMkLst>
        </pc:spChg>
        <pc:spChg chg="add mod">
          <ac:chgData name="Hyunseo Kim" userId="7ba81f23-ee7a-40e2-9049-93c9bf663a03" providerId="ADAL" clId="{FCAF61D2-5636-4DAE-B765-49CB22F0EB41}" dt="2021-06-29T07:43:58.977" v="740" actId="571"/>
          <ac:spMkLst>
            <pc:docMk/>
            <pc:sldMk cId="1609342517" sldId="269"/>
            <ac:spMk id="30" creationId="{A720C40C-F31C-4F8F-A1A8-A1D5E2145837}"/>
          </ac:spMkLst>
        </pc:spChg>
        <pc:spChg chg="add del mod">
          <ac:chgData name="Hyunseo Kim" userId="7ba81f23-ee7a-40e2-9049-93c9bf663a03" providerId="ADAL" clId="{FCAF61D2-5636-4DAE-B765-49CB22F0EB41}" dt="2021-06-29T07:45:21.807" v="769" actId="478"/>
          <ac:spMkLst>
            <pc:docMk/>
            <pc:sldMk cId="1609342517" sldId="269"/>
            <ac:spMk id="31" creationId="{9D488A4B-88CB-46F3-8732-06CA4D37DF02}"/>
          </ac:spMkLst>
        </pc:spChg>
        <pc:grpChg chg="add del mod">
          <ac:chgData name="Hyunseo Kim" userId="7ba81f23-ee7a-40e2-9049-93c9bf663a03" providerId="ADAL" clId="{FCAF61D2-5636-4DAE-B765-49CB22F0EB41}" dt="2021-06-29T07:45:15.919" v="766" actId="478"/>
          <ac:grpSpMkLst>
            <pc:docMk/>
            <pc:sldMk cId="1609342517" sldId="269"/>
            <ac:grpSpMk id="21" creationId="{89DDE134-68B4-4C6E-8F66-B07EC1CF2F4E}"/>
          </ac:grpSpMkLst>
        </pc:grpChg>
        <pc:grpChg chg="add del mod">
          <ac:chgData name="Hyunseo Kim" userId="7ba81f23-ee7a-40e2-9049-93c9bf663a03" providerId="ADAL" clId="{FCAF61D2-5636-4DAE-B765-49CB22F0EB41}" dt="2021-06-29T07:44:58.351" v="760" actId="165"/>
          <ac:grpSpMkLst>
            <pc:docMk/>
            <pc:sldMk cId="1609342517" sldId="269"/>
            <ac:grpSpMk id="22" creationId="{817BD685-C129-4A50-B1D6-45092EA025ED}"/>
          </ac:grpSpMkLst>
        </pc:grpChg>
        <pc:grpChg chg="add del mod">
          <ac:chgData name="Hyunseo Kim" userId="7ba81f23-ee7a-40e2-9049-93c9bf663a03" providerId="ADAL" clId="{FCAF61D2-5636-4DAE-B765-49CB22F0EB41}" dt="2021-06-29T07:45:46.915" v="773"/>
          <ac:grpSpMkLst>
            <pc:docMk/>
            <pc:sldMk cId="1609342517" sldId="269"/>
            <ac:grpSpMk id="23" creationId="{A582F1C1-7BEF-4FFF-AC05-73A6DC57C0AC}"/>
          </ac:grpSpMkLst>
        </pc:grpChg>
        <pc:grpChg chg="add del mod">
          <ac:chgData name="Hyunseo Kim" userId="7ba81f23-ee7a-40e2-9049-93c9bf663a03" providerId="ADAL" clId="{FCAF61D2-5636-4DAE-B765-49CB22F0EB41}" dt="2021-06-29T07:44:39.362" v="754" actId="165"/>
          <ac:grpSpMkLst>
            <pc:docMk/>
            <pc:sldMk cId="1609342517" sldId="269"/>
            <ac:grpSpMk id="24" creationId="{C51E5B58-37F8-4045-9719-905C8DF2A978}"/>
          </ac:grpSpMkLst>
        </pc:grpChg>
        <pc:grpChg chg="add mod ord">
          <ac:chgData name="Hyunseo Kim" userId="7ba81f23-ee7a-40e2-9049-93c9bf663a03" providerId="ADAL" clId="{FCAF61D2-5636-4DAE-B765-49CB22F0EB41}" dt="2021-06-29T07:41:53.223" v="701" actId="1076"/>
          <ac:grpSpMkLst>
            <pc:docMk/>
            <pc:sldMk cId="1609342517" sldId="269"/>
            <ac:grpSpMk id="26" creationId="{B160D3C5-5EFD-4B7D-9DA5-22E98D4212C7}"/>
          </ac:grpSpMkLst>
        </pc:grpChg>
        <pc:grpChg chg="add del mod ord">
          <ac:chgData name="Hyunseo Kim" userId="7ba81f23-ee7a-40e2-9049-93c9bf663a03" providerId="ADAL" clId="{FCAF61D2-5636-4DAE-B765-49CB22F0EB41}" dt="2021-06-29T07:45:46.915" v="773"/>
          <ac:grpSpMkLst>
            <pc:docMk/>
            <pc:sldMk cId="1609342517" sldId="269"/>
            <ac:grpSpMk id="34" creationId="{6FC9747E-76EB-4F4A-B445-6499B4E8AFA4}"/>
          </ac:grpSpMkLst>
        </pc:grpChg>
        <pc:grpChg chg="add del mod ord">
          <ac:chgData name="Hyunseo Kim" userId="7ba81f23-ee7a-40e2-9049-93c9bf663a03" providerId="ADAL" clId="{FCAF61D2-5636-4DAE-B765-49CB22F0EB41}" dt="2021-06-29T07:45:46.915" v="773"/>
          <ac:grpSpMkLst>
            <pc:docMk/>
            <pc:sldMk cId="1609342517" sldId="269"/>
            <ac:grpSpMk id="35" creationId="{5F5E0F37-540B-4505-81F8-4B20371A1581}"/>
          </ac:grpSpMkLst>
        </pc:grpChg>
        <pc:picChg chg="add del mod">
          <ac:chgData name="Hyunseo Kim" userId="7ba81f23-ee7a-40e2-9049-93c9bf663a03" providerId="ADAL" clId="{FCAF61D2-5636-4DAE-B765-49CB22F0EB41}" dt="2021-06-29T07:35:21.438" v="544" actId="478"/>
          <ac:picMkLst>
            <pc:docMk/>
            <pc:sldMk cId="1609342517" sldId="269"/>
            <ac:picMk id="4" creationId="{40D65B9F-0794-41C1-95A5-70F3E22AA8C4}"/>
          </ac:picMkLst>
        </pc:picChg>
        <pc:picChg chg="add del mod topLvl">
          <ac:chgData name="Hyunseo Kim" userId="7ba81f23-ee7a-40e2-9049-93c9bf663a03" providerId="ADAL" clId="{FCAF61D2-5636-4DAE-B765-49CB22F0EB41}" dt="2021-06-29T07:44:45.295" v="756" actId="478"/>
          <ac:picMkLst>
            <pc:docMk/>
            <pc:sldMk cId="1609342517" sldId="269"/>
            <ac:picMk id="5" creationId="{B6D26E6E-AC93-4A8E-97F5-302999629BBD}"/>
          </ac:picMkLst>
        </pc:picChg>
        <pc:picChg chg="add del mod">
          <ac:chgData name="Hyunseo Kim" userId="7ba81f23-ee7a-40e2-9049-93c9bf663a03" providerId="ADAL" clId="{FCAF61D2-5636-4DAE-B765-49CB22F0EB41}" dt="2021-06-29T07:35:28.909" v="548" actId="478"/>
          <ac:picMkLst>
            <pc:docMk/>
            <pc:sldMk cId="1609342517" sldId="269"/>
            <ac:picMk id="6" creationId="{6DB2B51F-2594-4546-BB26-3792BC67C762}"/>
          </ac:picMkLst>
        </pc:picChg>
        <pc:picChg chg="add del">
          <ac:chgData name="Hyunseo Kim" userId="7ba81f23-ee7a-40e2-9049-93c9bf663a03" providerId="ADAL" clId="{FCAF61D2-5636-4DAE-B765-49CB22F0EB41}" dt="2021-06-29T07:35:30.622" v="549" actId="478"/>
          <ac:picMkLst>
            <pc:docMk/>
            <pc:sldMk cId="1609342517" sldId="269"/>
            <ac:picMk id="7" creationId="{44D53FC2-40E9-4E9B-B629-A6FBD32C41B9}"/>
          </ac:picMkLst>
        </pc:picChg>
        <pc:picChg chg="add del">
          <ac:chgData name="Hyunseo Kim" userId="7ba81f23-ee7a-40e2-9049-93c9bf663a03" providerId="ADAL" clId="{FCAF61D2-5636-4DAE-B765-49CB22F0EB41}" dt="2021-06-29T07:35:32.478" v="550" actId="478"/>
          <ac:picMkLst>
            <pc:docMk/>
            <pc:sldMk cId="1609342517" sldId="269"/>
            <ac:picMk id="8" creationId="{85F66D05-985A-4FCF-BA89-495AABB071AB}"/>
          </ac:picMkLst>
        </pc:picChg>
        <pc:picChg chg="add mod ord">
          <ac:chgData name="Hyunseo Kim" userId="7ba81f23-ee7a-40e2-9049-93c9bf663a03" providerId="ADAL" clId="{FCAF61D2-5636-4DAE-B765-49CB22F0EB41}" dt="2021-06-29T07:41:55.100" v="702" actId="1076"/>
          <ac:picMkLst>
            <pc:docMk/>
            <pc:sldMk cId="1609342517" sldId="269"/>
            <ac:picMk id="9" creationId="{60103A68-4BFD-4D9F-ADB0-2802D74B4128}"/>
          </ac:picMkLst>
        </pc:picChg>
        <pc:picChg chg="add del mod topLvl">
          <ac:chgData name="Hyunseo Kim" userId="7ba81f23-ee7a-40e2-9049-93c9bf663a03" providerId="ADAL" clId="{FCAF61D2-5636-4DAE-B765-49CB22F0EB41}" dt="2021-06-29T07:43:58.485" v="739" actId="478"/>
          <ac:picMkLst>
            <pc:docMk/>
            <pc:sldMk cId="1609342517" sldId="269"/>
            <ac:picMk id="16" creationId="{E5CF6E0B-BEF8-46E4-ABF6-06FC58D98FF7}"/>
          </ac:picMkLst>
        </pc:picChg>
        <pc:picChg chg="add del mod topLvl">
          <ac:chgData name="Hyunseo Kim" userId="7ba81f23-ee7a-40e2-9049-93c9bf663a03" providerId="ADAL" clId="{FCAF61D2-5636-4DAE-B765-49CB22F0EB41}" dt="2021-06-29T07:45:00.927" v="761" actId="478"/>
          <ac:picMkLst>
            <pc:docMk/>
            <pc:sldMk cId="1609342517" sldId="269"/>
            <ac:picMk id="18" creationId="{BD9F65D3-F33E-45FC-B245-B3D884606119}"/>
          </ac:picMkLst>
        </pc:picChg>
        <pc:picChg chg="add mod">
          <ac:chgData name="Hyunseo Kim" userId="7ba81f23-ee7a-40e2-9049-93c9bf663a03" providerId="ADAL" clId="{FCAF61D2-5636-4DAE-B765-49CB22F0EB41}" dt="2021-06-29T07:37:32.658" v="608" actId="164"/>
          <ac:picMkLst>
            <pc:docMk/>
            <pc:sldMk cId="1609342517" sldId="269"/>
            <ac:picMk id="20" creationId="{8B1BC3B5-7D52-4C9D-81DF-7FF7380CC14D}"/>
          </ac:picMkLst>
        </pc:picChg>
        <pc:picChg chg="add del mod">
          <ac:chgData name="Hyunseo Kim" userId="7ba81f23-ee7a-40e2-9049-93c9bf663a03" providerId="ADAL" clId="{FCAF61D2-5636-4DAE-B765-49CB22F0EB41}" dt="2021-06-29T07:45:24.608" v="770" actId="164"/>
          <ac:picMkLst>
            <pc:docMk/>
            <pc:sldMk cId="1609342517" sldId="269"/>
            <ac:picMk id="32" creationId="{31603D0E-D6FF-4013-97FA-4504BA508C1D}"/>
          </ac:picMkLst>
        </pc:picChg>
        <pc:picChg chg="add mod">
          <ac:chgData name="Hyunseo Kim" userId="7ba81f23-ee7a-40e2-9049-93c9bf663a03" providerId="ADAL" clId="{FCAF61D2-5636-4DAE-B765-49CB22F0EB41}" dt="2021-06-29T07:45:17.919" v="767" actId="164"/>
          <ac:picMkLst>
            <pc:docMk/>
            <pc:sldMk cId="1609342517" sldId="269"/>
            <ac:picMk id="33" creationId="{2F8EFF34-6A47-47B3-AAFB-2DD6107E3A92}"/>
          </ac:picMkLst>
        </pc:picChg>
      </pc:sldChg>
      <pc:sldChg chg="addSp delSp modSp add ord">
        <pc:chgData name="Hyunseo Kim" userId="7ba81f23-ee7a-40e2-9049-93c9bf663a03" providerId="ADAL" clId="{FCAF61D2-5636-4DAE-B765-49CB22F0EB41}" dt="2021-06-29T07:55:04.335" v="1032" actId="1037"/>
        <pc:sldMkLst>
          <pc:docMk/>
          <pc:sldMk cId="2955989020" sldId="270"/>
        </pc:sldMkLst>
        <pc:spChg chg="add del mod">
          <ac:chgData name="Hyunseo Kim" userId="7ba81f23-ee7a-40e2-9049-93c9bf663a03" providerId="ADAL" clId="{FCAF61D2-5636-4DAE-B765-49CB22F0EB41}" dt="2021-06-29T07:45:54.511" v="775" actId="478"/>
          <ac:spMkLst>
            <pc:docMk/>
            <pc:sldMk cId="2955989020" sldId="270"/>
            <ac:spMk id="3" creationId="{01D634A9-D565-4834-B764-0255E4326552}"/>
          </ac:spMkLst>
        </pc:spChg>
        <pc:spChg chg="add del mod">
          <ac:chgData name="Hyunseo Kim" userId="7ba81f23-ee7a-40e2-9049-93c9bf663a03" providerId="ADAL" clId="{FCAF61D2-5636-4DAE-B765-49CB22F0EB41}" dt="2021-06-29T07:48:26.846" v="866"/>
          <ac:spMkLst>
            <pc:docMk/>
            <pc:sldMk cId="2955989020" sldId="270"/>
            <ac:spMk id="4" creationId="{5BDEB990-E247-40A8-BE2E-82286777AF62}"/>
          </ac:spMkLst>
        </pc:spChg>
        <pc:spChg chg="add del mod">
          <ac:chgData name="Hyunseo Kim" userId="7ba81f23-ee7a-40e2-9049-93c9bf663a03" providerId="ADAL" clId="{FCAF61D2-5636-4DAE-B765-49CB22F0EB41}" dt="2021-06-29T07:48:26.846" v="866"/>
          <ac:spMkLst>
            <pc:docMk/>
            <pc:sldMk cId="2955989020" sldId="270"/>
            <ac:spMk id="5" creationId="{33F3DB7C-D86B-4403-9919-06D9BB9620F9}"/>
          </ac:spMkLst>
        </pc:spChg>
        <pc:spChg chg="mod">
          <ac:chgData name="Hyunseo Kim" userId="7ba81f23-ee7a-40e2-9049-93c9bf663a03" providerId="ADAL" clId="{FCAF61D2-5636-4DAE-B765-49CB22F0EB41}" dt="2021-06-29T07:46:47.290" v="820" actId="403"/>
          <ac:spMkLst>
            <pc:docMk/>
            <pc:sldMk cId="2955989020" sldId="270"/>
            <ac:spMk id="8" creationId="{95205B07-A039-436F-A8CC-A4648AA22163}"/>
          </ac:spMkLst>
        </pc:spChg>
        <pc:spChg chg="del">
          <ac:chgData name="Hyunseo Kim" userId="7ba81f23-ee7a-40e2-9049-93c9bf663a03" providerId="ADAL" clId="{FCAF61D2-5636-4DAE-B765-49CB22F0EB41}" dt="2021-06-29T07:45:51.743" v="774" actId="478"/>
          <ac:spMkLst>
            <pc:docMk/>
            <pc:sldMk cId="2955989020" sldId="270"/>
            <ac:spMk id="11" creationId="{ABEF2907-8A8C-4298-BDEE-30EBBB4C63DB}"/>
          </ac:spMkLst>
        </pc:spChg>
        <pc:spChg chg="del">
          <ac:chgData name="Hyunseo Kim" userId="7ba81f23-ee7a-40e2-9049-93c9bf663a03" providerId="ADAL" clId="{FCAF61D2-5636-4DAE-B765-49CB22F0EB41}" dt="2021-06-29T07:45:51.743" v="774" actId="478"/>
          <ac:spMkLst>
            <pc:docMk/>
            <pc:sldMk cId="2955989020" sldId="270"/>
            <ac:spMk id="12" creationId="{8A4821D3-8AC5-4EAE-9554-C64044F44211}"/>
          </ac:spMkLst>
        </pc:spChg>
        <pc:spChg chg="del topLvl">
          <ac:chgData name="Hyunseo Kim" userId="7ba81f23-ee7a-40e2-9049-93c9bf663a03" providerId="ADAL" clId="{FCAF61D2-5636-4DAE-B765-49CB22F0EB41}" dt="2021-06-29T07:46:15.663" v="777" actId="478"/>
          <ac:spMkLst>
            <pc:docMk/>
            <pc:sldMk cId="2955989020" sldId="270"/>
            <ac:spMk id="13" creationId="{0F7B9531-9F95-4527-995D-F8E3974F04C4}"/>
          </ac:spMkLst>
        </pc:spChg>
        <pc:spChg chg="del mod topLvl">
          <ac:chgData name="Hyunseo Kim" userId="7ba81f23-ee7a-40e2-9049-93c9bf663a03" providerId="ADAL" clId="{FCAF61D2-5636-4DAE-B765-49CB22F0EB41}" dt="2021-06-29T07:48:40.426" v="873" actId="478"/>
          <ac:spMkLst>
            <pc:docMk/>
            <pc:sldMk cId="2955989020" sldId="270"/>
            <ac:spMk id="15" creationId="{A084ECD2-C634-4C00-BAB4-0DD64181A5C9}"/>
          </ac:spMkLst>
        </pc:spChg>
        <pc:spChg chg="del mod topLvl">
          <ac:chgData name="Hyunseo Kim" userId="7ba81f23-ee7a-40e2-9049-93c9bf663a03" providerId="ADAL" clId="{FCAF61D2-5636-4DAE-B765-49CB22F0EB41}" dt="2021-06-29T07:48:42.062" v="874" actId="478"/>
          <ac:spMkLst>
            <pc:docMk/>
            <pc:sldMk cId="2955989020" sldId="270"/>
            <ac:spMk id="18" creationId="{5F3CEC73-55DA-46E0-BA08-1F5DB0D0993A}"/>
          </ac:spMkLst>
        </pc:spChg>
        <pc:spChg chg="del mod topLvl">
          <ac:chgData name="Hyunseo Kim" userId="7ba81f23-ee7a-40e2-9049-93c9bf663a03" providerId="ADAL" clId="{FCAF61D2-5636-4DAE-B765-49CB22F0EB41}" dt="2021-06-29T07:48:39.024" v="872" actId="478"/>
          <ac:spMkLst>
            <pc:docMk/>
            <pc:sldMk cId="2955989020" sldId="270"/>
            <ac:spMk id="21" creationId="{070C0D12-7DED-48FE-8007-6FB295E6F71A}"/>
          </ac:spMkLst>
        </pc:spChg>
        <pc:spChg chg="add mod">
          <ac:chgData name="Hyunseo Kim" userId="7ba81f23-ee7a-40e2-9049-93c9bf663a03" providerId="ADAL" clId="{FCAF61D2-5636-4DAE-B765-49CB22F0EB41}" dt="2021-06-29T07:55:04.335" v="1032" actId="1037"/>
          <ac:spMkLst>
            <pc:docMk/>
            <pc:sldMk cId="2955989020" sldId="270"/>
            <ac:spMk id="23" creationId="{7002688C-052B-4B5D-947F-609904708412}"/>
          </ac:spMkLst>
        </pc:spChg>
        <pc:spChg chg="add mod">
          <ac:chgData name="Hyunseo Kim" userId="7ba81f23-ee7a-40e2-9049-93c9bf663a03" providerId="ADAL" clId="{FCAF61D2-5636-4DAE-B765-49CB22F0EB41}" dt="2021-06-29T07:55:04.335" v="1032" actId="1037"/>
          <ac:spMkLst>
            <pc:docMk/>
            <pc:sldMk cId="2955989020" sldId="270"/>
            <ac:spMk id="24" creationId="{22F805DA-0183-4E44-9E52-D94EE9AF9300}"/>
          </ac:spMkLst>
        </pc:spChg>
        <pc:spChg chg="add mod">
          <ac:chgData name="Hyunseo Kim" userId="7ba81f23-ee7a-40e2-9049-93c9bf663a03" providerId="ADAL" clId="{FCAF61D2-5636-4DAE-B765-49CB22F0EB41}" dt="2021-06-29T07:55:04.335" v="1032" actId="1037"/>
          <ac:spMkLst>
            <pc:docMk/>
            <pc:sldMk cId="2955989020" sldId="270"/>
            <ac:spMk id="25" creationId="{5F3E9FBB-2D94-4956-BCD2-D8A2413AD13C}"/>
          </ac:spMkLst>
        </pc:spChg>
        <pc:spChg chg="add del mod">
          <ac:chgData name="Hyunseo Kim" userId="7ba81f23-ee7a-40e2-9049-93c9bf663a03" providerId="ADAL" clId="{FCAF61D2-5636-4DAE-B765-49CB22F0EB41}" dt="2021-06-29T07:48:26.846" v="866"/>
          <ac:spMkLst>
            <pc:docMk/>
            <pc:sldMk cId="2955989020" sldId="270"/>
            <ac:spMk id="26" creationId="{C29556A1-5F15-418D-9815-42C44FF3DBA0}"/>
          </ac:spMkLst>
        </pc:spChg>
        <pc:spChg chg="del mod ord topLvl">
          <ac:chgData name="Hyunseo Kim" userId="7ba81f23-ee7a-40e2-9049-93c9bf663a03" providerId="ADAL" clId="{FCAF61D2-5636-4DAE-B765-49CB22F0EB41}" dt="2021-06-29T07:54:33.086" v="1001" actId="478"/>
          <ac:spMkLst>
            <pc:docMk/>
            <pc:sldMk cId="2955989020" sldId="270"/>
            <ac:spMk id="27" creationId="{DD7EC6E6-2168-46D1-9FFF-9FF25D835975}"/>
          </ac:spMkLst>
        </pc:spChg>
        <pc:spChg chg="add mod">
          <ac:chgData name="Hyunseo Kim" userId="7ba81f23-ee7a-40e2-9049-93c9bf663a03" providerId="ADAL" clId="{FCAF61D2-5636-4DAE-B765-49CB22F0EB41}" dt="2021-06-29T07:49:14.164" v="888" actId="571"/>
          <ac:spMkLst>
            <pc:docMk/>
            <pc:sldMk cId="2955989020" sldId="270"/>
            <ac:spMk id="28" creationId="{D207450E-D33D-4B55-B656-245DFE320AFF}"/>
          </ac:spMkLst>
        </pc:spChg>
        <pc:spChg chg="add del mod ord topLvl">
          <ac:chgData name="Hyunseo Kim" userId="7ba81f23-ee7a-40e2-9049-93c9bf663a03" providerId="ADAL" clId="{FCAF61D2-5636-4DAE-B765-49CB22F0EB41}" dt="2021-06-29T07:54:20.848" v="996" actId="478"/>
          <ac:spMkLst>
            <pc:docMk/>
            <pc:sldMk cId="2955989020" sldId="270"/>
            <ac:spMk id="29" creationId="{D9D91C53-24DB-43F4-A9E7-2E0A3688B901}"/>
          </ac:spMkLst>
        </pc:spChg>
        <pc:spChg chg="add del mod ord topLvl">
          <ac:chgData name="Hyunseo Kim" userId="7ba81f23-ee7a-40e2-9049-93c9bf663a03" providerId="ADAL" clId="{FCAF61D2-5636-4DAE-B765-49CB22F0EB41}" dt="2021-06-29T07:54:34.459" v="1002" actId="478"/>
          <ac:spMkLst>
            <pc:docMk/>
            <pc:sldMk cId="2955989020" sldId="270"/>
            <ac:spMk id="30" creationId="{95C86A36-4123-4DF0-9BE6-25ED5DCA1C77}"/>
          </ac:spMkLst>
        </pc:spChg>
        <pc:spChg chg="add del mod">
          <ac:chgData name="Hyunseo Kim" userId="7ba81f23-ee7a-40e2-9049-93c9bf663a03" providerId="ADAL" clId="{FCAF61D2-5636-4DAE-B765-49CB22F0EB41}" dt="2021-06-29T07:54:14.030" v="993"/>
          <ac:spMkLst>
            <pc:docMk/>
            <pc:sldMk cId="2955989020" sldId="270"/>
            <ac:spMk id="32" creationId="{B085F1D9-F9EC-41F5-A496-3B50838DED86}"/>
          </ac:spMkLst>
        </pc:spChg>
        <pc:spChg chg="add del mod">
          <ac:chgData name="Hyunseo Kim" userId="7ba81f23-ee7a-40e2-9049-93c9bf663a03" providerId="ADAL" clId="{FCAF61D2-5636-4DAE-B765-49CB22F0EB41}" dt="2021-06-29T07:54:14.030" v="993"/>
          <ac:spMkLst>
            <pc:docMk/>
            <pc:sldMk cId="2955989020" sldId="270"/>
            <ac:spMk id="33" creationId="{230F0D2A-B78A-42BC-9E22-93C83BD06F58}"/>
          </ac:spMkLst>
        </pc:spChg>
        <pc:spChg chg="add del mod">
          <ac:chgData name="Hyunseo Kim" userId="7ba81f23-ee7a-40e2-9049-93c9bf663a03" providerId="ADAL" clId="{FCAF61D2-5636-4DAE-B765-49CB22F0EB41}" dt="2021-06-29T07:54:14.030" v="993"/>
          <ac:spMkLst>
            <pc:docMk/>
            <pc:sldMk cId="2955989020" sldId="270"/>
            <ac:spMk id="34" creationId="{FD13EA8F-6F1F-4474-8C3F-487F812C5027}"/>
          </ac:spMkLst>
        </pc:spChg>
        <pc:spChg chg="mod ord">
          <ac:chgData name="Hyunseo Kim" userId="7ba81f23-ee7a-40e2-9049-93c9bf663a03" providerId="ADAL" clId="{FCAF61D2-5636-4DAE-B765-49CB22F0EB41}" dt="2021-06-29T07:54:36.671" v="1004" actId="1036"/>
          <ac:spMkLst>
            <pc:docMk/>
            <pc:sldMk cId="2955989020" sldId="270"/>
            <ac:spMk id="35" creationId="{D1D52F46-49E4-4869-80BE-121F6C4813AA}"/>
          </ac:spMkLst>
        </pc:spChg>
        <pc:spChg chg="add mod ord">
          <ac:chgData name="Hyunseo Kim" userId="7ba81f23-ee7a-40e2-9049-93c9bf663a03" providerId="ADAL" clId="{FCAF61D2-5636-4DAE-B765-49CB22F0EB41}" dt="2021-06-29T07:54:45.893" v="1007" actId="167"/>
          <ac:spMkLst>
            <pc:docMk/>
            <pc:sldMk cId="2955989020" sldId="270"/>
            <ac:spMk id="36" creationId="{8D9B5BCB-87AB-4B66-80AA-80C303B1B838}"/>
          </ac:spMkLst>
        </pc:spChg>
        <pc:spChg chg="add mod ord">
          <ac:chgData name="Hyunseo Kim" userId="7ba81f23-ee7a-40e2-9049-93c9bf663a03" providerId="ADAL" clId="{FCAF61D2-5636-4DAE-B765-49CB22F0EB41}" dt="2021-06-29T07:54:45.893" v="1007" actId="167"/>
          <ac:spMkLst>
            <pc:docMk/>
            <pc:sldMk cId="2955989020" sldId="270"/>
            <ac:spMk id="37" creationId="{6DD76E14-2C3E-48DA-8270-DE880C6A6F95}"/>
          </ac:spMkLst>
        </pc:spChg>
        <pc:grpChg chg="add del mod ord">
          <ac:chgData name="Hyunseo Kim" userId="7ba81f23-ee7a-40e2-9049-93c9bf663a03" providerId="ADAL" clId="{FCAF61D2-5636-4DAE-B765-49CB22F0EB41}" dt="2021-06-29T07:54:33.086" v="1001" actId="478"/>
          <ac:grpSpMkLst>
            <pc:docMk/>
            <pc:sldMk cId="2955989020" sldId="270"/>
            <ac:grpSpMk id="6" creationId="{5EF27E46-9BE7-48F1-87F6-D24535169737}"/>
          </ac:grpSpMkLst>
        </pc:grpChg>
        <pc:grpChg chg="add del mod">
          <ac:chgData name="Hyunseo Kim" userId="7ba81f23-ee7a-40e2-9049-93c9bf663a03" providerId="ADAL" clId="{FCAF61D2-5636-4DAE-B765-49CB22F0EB41}" dt="2021-06-29T07:54:20.848" v="996" actId="478"/>
          <ac:grpSpMkLst>
            <pc:docMk/>
            <pc:sldMk cId="2955989020" sldId="270"/>
            <ac:grpSpMk id="7" creationId="{D6095C91-EE4C-4910-A1A5-60009ECAC7F8}"/>
          </ac:grpSpMkLst>
        </pc:grpChg>
        <pc:grpChg chg="add del mod">
          <ac:chgData name="Hyunseo Kim" userId="7ba81f23-ee7a-40e2-9049-93c9bf663a03" providerId="ADAL" clId="{FCAF61D2-5636-4DAE-B765-49CB22F0EB41}" dt="2021-06-29T07:48:32" v="868" actId="165"/>
          <ac:grpSpMkLst>
            <pc:docMk/>
            <pc:sldMk cId="2955989020" sldId="270"/>
            <ac:grpSpMk id="10" creationId="{93CE924D-0DF4-4A2A-A2BB-92AD75DA8006}"/>
          </ac:grpSpMkLst>
        </pc:grpChg>
        <pc:grpChg chg="del">
          <ac:chgData name="Hyunseo Kim" userId="7ba81f23-ee7a-40e2-9049-93c9bf663a03" providerId="ADAL" clId="{FCAF61D2-5636-4DAE-B765-49CB22F0EB41}" dt="2021-06-29T07:46:15.663" v="777" actId="478"/>
          <ac:grpSpMkLst>
            <pc:docMk/>
            <pc:sldMk cId="2955989020" sldId="270"/>
            <ac:grpSpMk id="14" creationId="{63FA56DE-AD65-411C-ACEF-0184405F20C1}"/>
          </ac:grpSpMkLst>
        </pc:grpChg>
        <pc:grpChg chg="add del mod">
          <ac:chgData name="Hyunseo Kim" userId="7ba81f23-ee7a-40e2-9049-93c9bf663a03" providerId="ADAL" clId="{FCAF61D2-5636-4DAE-B765-49CB22F0EB41}" dt="2021-06-29T07:48:34" v="869" actId="165"/>
          <ac:grpSpMkLst>
            <pc:docMk/>
            <pc:sldMk cId="2955989020" sldId="270"/>
            <ac:grpSpMk id="17" creationId="{D427C688-60CC-49EA-9EAD-7B00F866BAF5}"/>
          </ac:grpSpMkLst>
        </pc:grpChg>
        <pc:grpChg chg="add del mod">
          <ac:chgData name="Hyunseo Kim" userId="7ba81f23-ee7a-40e2-9049-93c9bf663a03" providerId="ADAL" clId="{FCAF61D2-5636-4DAE-B765-49CB22F0EB41}" dt="2021-06-29T07:48:36.562" v="871" actId="165"/>
          <ac:grpSpMkLst>
            <pc:docMk/>
            <pc:sldMk cId="2955989020" sldId="270"/>
            <ac:grpSpMk id="20" creationId="{53ECC376-805C-4FA9-9CD2-A195019B987A}"/>
          </ac:grpSpMkLst>
        </pc:grpChg>
        <pc:grpChg chg="add del mod">
          <ac:chgData name="Hyunseo Kim" userId="7ba81f23-ee7a-40e2-9049-93c9bf663a03" providerId="ADAL" clId="{FCAF61D2-5636-4DAE-B765-49CB22F0EB41}" dt="2021-06-29T07:54:34.459" v="1002" actId="478"/>
          <ac:grpSpMkLst>
            <pc:docMk/>
            <pc:sldMk cId="2955989020" sldId="270"/>
            <ac:grpSpMk id="31" creationId="{AD4779FF-20F7-4103-AC59-4B55D3FC4835}"/>
          </ac:grpSpMkLst>
        </pc:grpChg>
        <pc:picChg chg="mod topLvl">
          <ac:chgData name="Hyunseo Kim" userId="7ba81f23-ee7a-40e2-9049-93c9bf663a03" providerId="ADAL" clId="{FCAF61D2-5636-4DAE-B765-49CB22F0EB41}" dt="2021-06-29T07:46:50.307" v="821" actId="1076"/>
          <ac:picMkLst>
            <pc:docMk/>
            <pc:sldMk cId="2955989020" sldId="270"/>
            <ac:picMk id="9" creationId="{8421C526-DCD3-43D1-BE38-7E0B3E2FAF28}"/>
          </ac:picMkLst>
        </pc:picChg>
        <pc:picChg chg="mod topLvl">
          <ac:chgData name="Hyunseo Kim" userId="7ba81f23-ee7a-40e2-9049-93c9bf663a03" providerId="ADAL" clId="{FCAF61D2-5636-4DAE-B765-49CB22F0EB41}" dt="2021-06-29T07:54:55.167" v="1014" actId="1038"/>
          <ac:picMkLst>
            <pc:docMk/>
            <pc:sldMk cId="2955989020" sldId="270"/>
            <ac:picMk id="16" creationId="{9D5D9E28-80B2-4A81-A498-FBC8F4C16881}"/>
          </ac:picMkLst>
        </pc:picChg>
        <pc:picChg chg="mod topLvl">
          <ac:chgData name="Hyunseo Kim" userId="7ba81f23-ee7a-40e2-9049-93c9bf663a03" providerId="ADAL" clId="{FCAF61D2-5636-4DAE-B765-49CB22F0EB41}" dt="2021-06-29T07:54:34.459" v="1002" actId="478"/>
          <ac:picMkLst>
            <pc:docMk/>
            <pc:sldMk cId="2955989020" sldId="270"/>
            <ac:picMk id="19" creationId="{DBCCACD0-FC74-4119-8CBE-12208D3C1D46}"/>
          </ac:picMkLst>
        </pc:picChg>
        <pc:picChg chg="mod ord topLvl">
          <ac:chgData name="Hyunseo Kim" userId="7ba81f23-ee7a-40e2-9049-93c9bf663a03" providerId="ADAL" clId="{FCAF61D2-5636-4DAE-B765-49CB22F0EB41}" dt="2021-06-29T07:54:33.086" v="1001" actId="478"/>
          <ac:picMkLst>
            <pc:docMk/>
            <pc:sldMk cId="2955989020" sldId="270"/>
            <ac:picMk id="22" creationId="{239CDF83-0563-4EDA-8B85-0234A6E99686}"/>
          </ac:picMkLst>
        </pc:picChg>
      </pc:sldChg>
      <pc:sldChg chg="addSp delSp modSp add">
        <pc:chgData name="Hyunseo Kim" userId="7ba81f23-ee7a-40e2-9049-93c9bf663a03" providerId="ADAL" clId="{FCAF61D2-5636-4DAE-B765-49CB22F0EB41}" dt="2021-06-29T07:55:46.278" v="1050" actId="207"/>
        <pc:sldMkLst>
          <pc:docMk/>
          <pc:sldMk cId="2968615138" sldId="271"/>
        </pc:sldMkLst>
        <pc:spChg chg="del">
          <ac:chgData name="Hyunseo Kim" userId="7ba81f23-ee7a-40e2-9049-93c9bf663a03" providerId="ADAL" clId="{FCAF61D2-5636-4DAE-B765-49CB22F0EB41}" dt="2021-06-29T07:51:54" v="966" actId="478"/>
          <ac:spMkLst>
            <pc:docMk/>
            <pc:sldMk cId="2968615138" sldId="271"/>
            <ac:spMk id="9" creationId="{30817AC0-3A54-45DA-873D-5DC8AAB0886E}"/>
          </ac:spMkLst>
        </pc:spChg>
        <pc:spChg chg="del">
          <ac:chgData name="Hyunseo Kim" userId="7ba81f23-ee7a-40e2-9049-93c9bf663a03" providerId="ADAL" clId="{FCAF61D2-5636-4DAE-B765-49CB22F0EB41}" dt="2021-06-29T07:51:54" v="966" actId="478"/>
          <ac:spMkLst>
            <pc:docMk/>
            <pc:sldMk cId="2968615138" sldId="271"/>
            <ac:spMk id="10" creationId="{184DB25B-E76D-4ECC-BDDD-61AF31EACB7B}"/>
          </ac:spMkLst>
        </pc:spChg>
        <pc:spChg chg="del">
          <ac:chgData name="Hyunseo Kim" userId="7ba81f23-ee7a-40e2-9049-93c9bf663a03" providerId="ADAL" clId="{FCAF61D2-5636-4DAE-B765-49CB22F0EB41}" dt="2021-06-29T07:51:54" v="966" actId="478"/>
          <ac:spMkLst>
            <pc:docMk/>
            <pc:sldMk cId="2968615138" sldId="271"/>
            <ac:spMk id="11" creationId="{DB62C0B0-2A51-4C4F-A455-E8E070CF3832}"/>
          </ac:spMkLst>
        </pc:spChg>
        <pc:spChg chg="del">
          <ac:chgData name="Hyunseo Kim" userId="7ba81f23-ee7a-40e2-9049-93c9bf663a03" providerId="ADAL" clId="{FCAF61D2-5636-4DAE-B765-49CB22F0EB41}" dt="2021-06-29T07:51:54" v="966" actId="478"/>
          <ac:spMkLst>
            <pc:docMk/>
            <pc:sldMk cId="2968615138" sldId="271"/>
            <ac:spMk id="12" creationId="{1385AA48-8491-42A8-8F23-B311E67CF63E}"/>
          </ac:spMkLst>
        </pc:spChg>
        <pc:spChg chg="add del mod">
          <ac:chgData name="Hyunseo Kim" userId="7ba81f23-ee7a-40e2-9049-93c9bf663a03" providerId="ADAL" clId="{FCAF61D2-5636-4DAE-B765-49CB22F0EB41}" dt="2021-06-29T07:53:08.752" v="977" actId="478"/>
          <ac:spMkLst>
            <pc:docMk/>
            <pc:sldMk cId="2968615138" sldId="271"/>
            <ac:spMk id="13" creationId="{ABEA421C-2A5B-41D2-8647-ABFB990573A1}"/>
          </ac:spMkLst>
        </pc:spChg>
        <pc:spChg chg="add mod">
          <ac:chgData name="Hyunseo Kim" userId="7ba81f23-ee7a-40e2-9049-93c9bf663a03" providerId="ADAL" clId="{FCAF61D2-5636-4DAE-B765-49CB22F0EB41}" dt="2021-06-29T07:55:24.496" v="1045" actId="1036"/>
          <ac:spMkLst>
            <pc:docMk/>
            <pc:sldMk cId="2968615138" sldId="271"/>
            <ac:spMk id="14" creationId="{70B6072F-1CBE-4D6A-99A5-8D927B16AD6D}"/>
          </ac:spMkLst>
        </pc:spChg>
        <pc:spChg chg="add mod">
          <ac:chgData name="Hyunseo Kim" userId="7ba81f23-ee7a-40e2-9049-93c9bf663a03" providerId="ADAL" clId="{FCAF61D2-5636-4DAE-B765-49CB22F0EB41}" dt="2021-06-29T07:55:35.296" v="1047" actId="207"/>
          <ac:spMkLst>
            <pc:docMk/>
            <pc:sldMk cId="2968615138" sldId="271"/>
            <ac:spMk id="15" creationId="{62D88A1B-15FF-42D5-9465-4F08A046275C}"/>
          </ac:spMkLst>
        </pc:spChg>
        <pc:spChg chg="add mod">
          <ac:chgData name="Hyunseo Kim" userId="7ba81f23-ee7a-40e2-9049-93c9bf663a03" providerId="ADAL" clId="{FCAF61D2-5636-4DAE-B765-49CB22F0EB41}" dt="2021-06-29T07:55:39.070" v="1049" actId="207"/>
          <ac:spMkLst>
            <pc:docMk/>
            <pc:sldMk cId="2968615138" sldId="271"/>
            <ac:spMk id="16" creationId="{BD7EAFD1-4D72-4570-B10A-C426DCC7E0DA}"/>
          </ac:spMkLst>
        </pc:spChg>
        <pc:spChg chg="add mod">
          <ac:chgData name="Hyunseo Kim" userId="7ba81f23-ee7a-40e2-9049-93c9bf663a03" providerId="ADAL" clId="{FCAF61D2-5636-4DAE-B765-49CB22F0EB41}" dt="2021-06-29T07:55:46.278" v="1050" actId="207"/>
          <ac:spMkLst>
            <pc:docMk/>
            <pc:sldMk cId="2968615138" sldId="271"/>
            <ac:spMk id="17" creationId="{FAC3E53E-0501-4742-98C9-71E5DE66CCC3}"/>
          </ac:spMkLst>
        </pc:spChg>
        <pc:picChg chg="del">
          <ac:chgData name="Hyunseo Kim" userId="7ba81f23-ee7a-40e2-9049-93c9bf663a03" providerId="ADAL" clId="{FCAF61D2-5636-4DAE-B765-49CB22F0EB41}" dt="2021-06-29T07:51:54" v="966" actId="478"/>
          <ac:picMkLst>
            <pc:docMk/>
            <pc:sldMk cId="2968615138" sldId="271"/>
            <ac:picMk id="2" creationId="{02B77758-AC33-483F-B506-A0B107677D24}"/>
          </ac:picMkLst>
        </pc:picChg>
        <pc:picChg chg="del">
          <ac:chgData name="Hyunseo Kim" userId="7ba81f23-ee7a-40e2-9049-93c9bf663a03" providerId="ADAL" clId="{FCAF61D2-5636-4DAE-B765-49CB22F0EB41}" dt="2021-06-29T07:51:54" v="966" actId="478"/>
          <ac:picMkLst>
            <pc:docMk/>
            <pc:sldMk cId="2968615138" sldId="271"/>
            <ac:picMk id="3" creationId="{A52182E8-0F3B-4367-A341-02016BED68C5}"/>
          </ac:picMkLst>
        </pc:picChg>
        <pc:picChg chg="del">
          <ac:chgData name="Hyunseo Kim" userId="7ba81f23-ee7a-40e2-9049-93c9bf663a03" providerId="ADAL" clId="{FCAF61D2-5636-4DAE-B765-49CB22F0EB41}" dt="2021-06-29T07:51:54" v="966" actId="478"/>
          <ac:picMkLst>
            <pc:docMk/>
            <pc:sldMk cId="2968615138" sldId="271"/>
            <ac:picMk id="4" creationId="{4817C6E6-61C5-461D-8268-0807E8FA15D7}"/>
          </ac:picMkLst>
        </pc:picChg>
        <pc:picChg chg="del">
          <ac:chgData name="Hyunseo Kim" userId="7ba81f23-ee7a-40e2-9049-93c9bf663a03" providerId="ADAL" clId="{FCAF61D2-5636-4DAE-B765-49CB22F0EB41}" dt="2021-06-29T07:51:54" v="966" actId="478"/>
          <ac:picMkLst>
            <pc:docMk/>
            <pc:sldMk cId="2968615138" sldId="271"/>
            <ac:picMk id="5" creationId="{7FAECE93-FAE0-4FF9-9AFA-D0A10BE3918E}"/>
          </ac:picMkLst>
        </pc:picChg>
        <pc:picChg chg="del">
          <ac:chgData name="Hyunseo Kim" userId="7ba81f23-ee7a-40e2-9049-93c9bf663a03" providerId="ADAL" clId="{FCAF61D2-5636-4DAE-B765-49CB22F0EB41}" dt="2021-06-29T07:51:54" v="966" actId="478"/>
          <ac:picMkLst>
            <pc:docMk/>
            <pc:sldMk cId="2968615138" sldId="271"/>
            <ac:picMk id="6" creationId="{00000000-0000-0000-0000-000000000000}"/>
          </ac:picMkLst>
        </pc:picChg>
        <pc:picChg chg="del">
          <ac:chgData name="Hyunseo Kim" userId="7ba81f23-ee7a-40e2-9049-93c9bf663a03" providerId="ADAL" clId="{FCAF61D2-5636-4DAE-B765-49CB22F0EB41}" dt="2021-06-29T07:51:54" v="966" actId="478"/>
          <ac:picMkLst>
            <pc:docMk/>
            <pc:sldMk cId="2968615138" sldId="271"/>
            <ac:picMk id="7" creationId="{00000000-0000-0000-0000-000000000000}"/>
          </ac:picMkLst>
        </pc:picChg>
        <pc:picChg chg="del">
          <ac:chgData name="Hyunseo Kim" userId="7ba81f23-ee7a-40e2-9049-93c9bf663a03" providerId="ADAL" clId="{FCAF61D2-5636-4DAE-B765-49CB22F0EB41}" dt="2021-06-29T07:51:54" v="966" actId="478"/>
          <ac:picMkLst>
            <pc:docMk/>
            <pc:sldMk cId="2968615138" sldId="271"/>
            <ac:picMk id="8" creationId="{00000000-0000-0000-0000-000000000000}"/>
          </ac:picMkLst>
        </pc:picChg>
      </pc:sldChg>
      <pc:sldMasterChg chg="addSp delSp modSp delSldLayout modSldLayout">
        <pc:chgData name="Hyunseo Kim" userId="7ba81f23-ee7a-40e2-9049-93c9bf663a03" providerId="ADAL" clId="{FCAF61D2-5636-4DAE-B765-49CB22F0EB41}" dt="2021-06-29T08:13:01.921" v="1223" actId="1036"/>
        <pc:sldMasterMkLst>
          <pc:docMk/>
          <pc:sldMasterMk cId="3177352887" sldId="2147483648"/>
        </pc:sldMasterMkLst>
        <pc:spChg chg="del">
          <ac:chgData name="Hyunseo Kim" userId="7ba81f23-ee7a-40e2-9049-93c9bf663a03" providerId="ADAL" clId="{FCAF61D2-5636-4DAE-B765-49CB22F0EB41}" dt="2021-06-29T08:12:52.896" v="1216" actId="478"/>
          <ac:spMkLst>
            <pc:docMk/>
            <pc:sldMasterMk cId="3177352887" sldId="2147483648"/>
            <ac:spMk id="4" creationId="{8498EFC8-D058-4D29-870C-5501CC42FB8B}"/>
          </ac:spMkLst>
        </pc:spChg>
        <pc:spChg chg="del">
          <ac:chgData name="Hyunseo Kim" userId="7ba81f23-ee7a-40e2-9049-93c9bf663a03" providerId="ADAL" clId="{FCAF61D2-5636-4DAE-B765-49CB22F0EB41}" dt="2021-06-29T08:12:54.496" v="1217" actId="478"/>
          <ac:spMkLst>
            <pc:docMk/>
            <pc:sldMasterMk cId="3177352887" sldId="2147483648"/>
            <ac:spMk id="5" creationId="{8FE7D76A-24A4-4EA0-918F-77F066B66F75}"/>
          </ac:spMkLst>
        </pc:spChg>
        <pc:spChg chg="del">
          <ac:chgData name="Hyunseo Kim" userId="7ba81f23-ee7a-40e2-9049-93c9bf663a03" providerId="ADAL" clId="{FCAF61D2-5636-4DAE-B765-49CB22F0EB41}" dt="2021-06-29T08:12:56.067" v="1218" actId="478"/>
          <ac:spMkLst>
            <pc:docMk/>
            <pc:sldMasterMk cId="3177352887" sldId="2147483648"/>
            <ac:spMk id="6" creationId="{8252F868-0EA9-4989-821D-98F7B0BECE17}"/>
          </ac:spMkLst>
        </pc:spChg>
        <pc:picChg chg="add mod">
          <ac:chgData name="Hyunseo Kim" userId="7ba81f23-ee7a-40e2-9049-93c9bf663a03" providerId="ADAL" clId="{FCAF61D2-5636-4DAE-B765-49CB22F0EB41}" dt="2021-06-29T08:13:01.921" v="1223" actId="1036"/>
          <ac:picMkLst>
            <pc:docMk/>
            <pc:sldMasterMk cId="3177352887" sldId="2147483648"/>
            <ac:picMk id="7" creationId="{687B173E-3806-4EF0-AA9C-C4AC87678186}"/>
          </ac:picMkLst>
        </pc:picChg>
        <pc:sldLayoutChg chg="addSp delSp modSp">
          <pc:chgData name="Hyunseo Kim" userId="7ba81f23-ee7a-40e2-9049-93c9bf663a03" providerId="ADAL" clId="{FCAF61D2-5636-4DAE-B765-49CB22F0EB41}" dt="2021-06-29T08:12:40.481" v="1211" actId="478"/>
          <pc:sldLayoutMkLst>
            <pc:docMk/>
            <pc:sldMasterMk cId="3177352887" sldId="2147483648"/>
            <pc:sldLayoutMk cId="517521353" sldId="2147483649"/>
          </pc:sldLayoutMkLst>
          <pc:spChg chg="mod">
            <ac:chgData name="Hyunseo Kim" userId="7ba81f23-ee7a-40e2-9049-93c9bf663a03" providerId="ADAL" clId="{FCAF61D2-5636-4DAE-B765-49CB22F0EB41}" dt="2021-06-29T06:09:28.759" v="16" actId="1036"/>
            <ac:spMkLst>
              <pc:docMk/>
              <pc:sldMasterMk cId="3177352887" sldId="2147483648"/>
              <pc:sldLayoutMk cId="517521353" sldId="2147483649"/>
              <ac:spMk id="2" creationId="{2F1834A6-D51D-4001-BD2A-A1BAB8782AA4}"/>
            </ac:spMkLst>
          </pc:spChg>
          <pc:spChg chg="mod">
            <ac:chgData name="Hyunseo Kim" userId="7ba81f23-ee7a-40e2-9049-93c9bf663a03" providerId="ADAL" clId="{FCAF61D2-5636-4DAE-B765-49CB22F0EB41}" dt="2021-06-29T06:09:28.759" v="16" actId="1036"/>
            <ac:spMkLst>
              <pc:docMk/>
              <pc:sldMasterMk cId="3177352887" sldId="2147483648"/>
              <pc:sldLayoutMk cId="517521353" sldId="2147483649"/>
              <ac:spMk id="3" creationId="{74CA0DB5-8062-4FE2-B8DC-17A1B9CF546C}"/>
            </ac:spMkLst>
          </pc:spChg>
          <pc:picChg chg="add del mod">
            <ac:chgData name="Hyunseo Kim" userId="7ba81f23-ee7a-40e2-9049-93c9bf663a03" providerId="ADAL" clId="{FCAF61D2-5636-4DAE-B765-49CB22F0EB41}" dt="2021-06-29T08:12:40.481" v="1211" actId="478"/>
            <ac:picMkLst>
              <pc:docMk/>
              <pc:sldMasterMk cId="3177352887" sldId="2147483648"/>
              <pc:sldLayoutMk cId="517521353" sldId="2147483649"/>
              <ac:picMk id="7" creationId="{1FFC40E6-F69B-4441-ACC5-6FDB03F0DB26}"/>
            </ac:picMkLst>
          </pc:picChg>
        </pc:sldLayoutChg>
        <pc:sldLayoutChg chg="addSp delSp setBg">
          <pc:chgData name="Hyunseo Kim" userId="7ba81f23-ee7a-40e2-9049-93c9bf663a03" providerId="ADAL" clId="{FCAF61D2-5636-4DAE-B765-49CB22F0EB41}" dt="2021-06-29T08:12:42.377" v="1212" actId="478"/>
          <pc:sldLayoutMkLst>
            <pc:docMk/>
            <pc:sldMasterMk cId="3177352887" sldId="2147483648"/>
            <pc:sldLayoutMk cId="1923736384" sldId="2147483650"/>
          </pc:sldLayoutMkLst>
          <pc:spChg chg="del">
            <ac:chgData name="Hyunseo Kim" userId="7ba81f23-ee7a-40e2-9049-93c9bf663a03" providerId="ADAL" clId="{FCAF61D2-5636-4DAE-B765-49CB22F0EB41}" dt="2021-06-29T06:14:06.747" v="22" actId="478"/>
            <ac:spMkLst>
              <pc:docMk/>
              <pc:sldMasterMk cId="3177352887" sldId="2147483648"/>
              <pc:sldLayoutMk cId="1923736384" sldId="2147483650"/>
              <ac:spMk id="4" creationId="{5FB0CF54-FE63-4309-81B6-88F13D68A695}"/>
            </ac:spMkLst>
          </pc:spChg>
          <pc:spChg chg="del">
            <ac:chgData name="Hyunseo Kim" userId="7ba81f23-ee7a-40e2-9049-93c9bf663a03" providerId="ADAL" clId="{FCAF61D2-5636-4DAE-B765-49CB22F0EB41}" dt="2021-06-29T06:14:06.747" v="22" actId="478"/>
            <ac:spMkLst>
              <pc:docMk/>
              <pc:sldMasterMk cId="3177352887" sldId="2147483648"/>
              <pc:sldLayoutMk cId="1923736384" sldId="2147483650"/>
              <ac:spMk id="5" creationId="{F4082D27-A9F7-4E4D-BB32-55486498F5CE}"/>
            </ac:spMkLst>
          </pc:spChg>
          <pc:spChg chg="del">
            <ac:chgData name="Hyunseo Kim" userId="7ba81f23-ee7a-40e2-9049-93c9bf663a03" providerId="ADAL" clId="{FCAF61D2-5636-4DAE-B765-49CB22F0EB41}" dt="2021-06-29T06:14:06.747" v="22" actId="478"/>
            <ac:spMkLst>
              <pc:docMk/>
              <pc:sldMasterMk cId="3177352887" sldId="2147483648"/>
              <pc:sldLayoutMk cId="1923736384" sldId="2147483650"/>
              <ac:spMk id="6" creationId="{1F96814A-AF47-4733-B0F3-B7AF87676CE1}"/>
            </ac:spMkLst>
          </pc:spChg>
          <pc:picChg chg="add del">
            <ac:chgData name="Hyunseo Kim" userId="7ba81f23-ee7a-40e2-9049-93c9bf663a03" providerId="ADAL" clId="{FCAF61D2-5636-4DAE-B765-49CB22F0EB41}" dt="2021-06-29T08:12:42.377" v="1212" actId="478"/>
            <ac:picMkLst>
              <pc:docMk/>
              <pc:sldMasterMk cId="3177352887" sldId="2147483648"/>
              <pc:sldLayoutMk cId="1923736384" sldId="2147483650"/>
              <ac:picMk id="7" creationId="{D378D784-63B0-43A3-BD32-6A8FA8D60B1D}"/>
            </ac:picMkLst>
          </pc:picChg>
        </pc:sldLayoutChg>
        <pc:sldLayoutChg chg="addSp delSp modSp setBg">
          <pc:chgData name="Hyunseo Kim" userId="7ba81f23-ee7a-40e2-9049-93c9bf663a03" providerId="ADAL" clId="{FCAF61D2-5636-4DAE-B765-49CB22F0EB41}" dt="2021-06-29T08:12:45.825" v="1213" actId="478"/>
          <pc:sldLayoutMkLst>
            <pc:docMk/>
            <pc:sldMasterMk cId="3177352887" sldId="2147483648"/>
            <pc:sldLayoutMk cId="972336817" sldId="2147483652"/>
          </pc:sldLayoutMkLst>
          <pc:spChg chg="del">
            <ac:chgData name="Hyunseo Kim" userId="7ba81f23-ee7a-40e2-9049-93c9bf663a03" providerId="ADAL" clId="{FCAF61D2-5636-4DAE-B765-49CB22F0EB41}" dt="2021-06-29T06:15:52.343" v="25" actId="478"/>
            <ac:spMkLst>
              <pc:docMk/>
              <pc:sldMasterMk cId="3177352887" sldId="2147483648"/>
              <pc:sldLayoutMk cId="972336817" sldId="2147483652"/>
              <ac:spMk id="2" creationId="{BEE3382E-8D85-42FE-8AAB-54CC0DBA0602}"/>
            </ac:spMkLst>
          </pc:spChg>
          <pc:spChg chg="mod">
            <ac:chgData name="Hyunseo Kim" userId="7ba81f23-ee7a-40e2-9049-93c9bf663a03" providerId="ADAL" clId="{FCAF61D2-5636-4DAE-B765-49CB22F0EB41}" dt="2021-06-29T07:25:52.960" v="397" actId="1038"/>
            <ac:spMkLst>
              <pc:docMk/>
              <pc:sldMasterMk cId="3177352887" sldId="2147483648"/>
              <pc:sldLayoutMk cId="972336817" sldId="2147483652"/>
              <ac:spMk id="3" creationId="{9284E2D3-8EF5-4C4D-96D6-9C8DF04EABAA}"/>
            </ac:spMkLst>
          </pc:spChg>
          <pc:spChg chg="mod">
            <ac:chgData name="Hyunseo Kim" userId="7ba81f23-ee7a-40e2-9049-93c9bf663a03" providerId="ADAL" clId="{FCAF61D2-5636-4DAE-B765-49CB22F0EB41}" dt="2021-06-29T07:25:52.960" v="397" actId="1038"/>
            <ac:spMkLst>
              <pc:docMk/>
              <pc:sldMasterMk cId="3177352887" sldId="2147483648"/>
              <pc:sldLayoutMk cId="972336817" sldId="2147483652"/>
              <ac:spMk id="4" creationId="{E571F4EB-667A-4F33-9B35-933FF56B72BA}"/>
            </ac:spMkLst>
          </pc:spChg>
          <pc:spChg chg="del">
            <ac:chgData name="Hyunseo Kim" userId="7ba81f23-ee7a-40e2-9049-93c9bf663a03" providerId="ADAL" clId="{FCAF61D2-5636-4DAE-B765-49CB22F0EB41}" dt="2021-06-29T06:21:06.202" v="196" actId="478"/>
            <ac:spMkLst>
              <pc:docMk/>
              <pc:sldMasterMk cId="3177352887" sldId="2147483648"/>
              <pc:sldLayoutMk cId="972336817" sldId="2147483652"/>
              <ac:spMk id="5" creationId="{1CDADECB-E192-4A2B-A108-36B4755BAABD}"/>
            </ac:spMkLst>
          </pc:spChg>
          <pc:spChg chg="del">
            <ac:chgData name="Hyunseo Kim" userId="7ba81f23-ee7a-40e2-9049-93c9bf663a03" providerId="ADAL" clId="{FCAF61D2-5636-4DAE-B765-49CB22F0EB41}" dt="2021-06-29T06:21:07.518" v="197" actId="478"/>
            <ac:spMkLst>
              <pc:docMk/>
              <pc:sldMasterMk cId="3177352887" sldId="2147483648"/>
              <pc:sldLayoutMk cId="972336817" sldId="2147483652"/>
              <ac:spMk id="6" creationId="{AC88608B-0328-4609-98F0-CE8CF3F7971A}"/>
            </ac:spMkLst>
          </pc:spChg>
          <pc:spChg chg="del">
            <ac:chgData name="Hyunseo Kim" userId="7ba81f23-ee7a-40e2-9049-93c9bf663a03" providerId="ADAL" clId="{FCAF61D2-5636-4DAE-B765-49CB22F0EB41}" dt="2021-06-29T06:21:09.177" v="198" actId="478"/>
            <ac:spMkLst>
              <pc:docMk/>
              <pc:sldMasterMk cId="3177352887" sldId="2147483648"/>
              <pc:sldLayoutMk cId="972336817" sldId="2147483652"/>
              <ac:spMk id="7" creationId="{E992A075-6B9F-47F3-B234-F5B17279F0BF}"/>
            </ac:spMkLst>
          </pc:spChg>
          <pc:spChg chg="add mod">
            <ac:chgData name="Hyunseo Kim" userId="7ba81f23-ee7a-40e2-9049-93c9bf663a03" providerId="ADAL" clId="{FCAF61D2-5636-4DAE-B765-49CB22F0EB41}" dt="2021-06-29T07:25:52.960" v="397" actId="1038"/>
            <ac:spMkLst>
              <pc:docMk/>
              <pc:sldMasterMk cId="3177352887" sldId="2147483648"/>
              <pc:sldLayoutMk cId="972336817" sldId="2147483652"/>
              <ac:spMk id="8" creationId="{B9600B2F-716C-4006-A8B1-3AEF5B00A74D}"/>
            </ac:spMkLst>
          </pc:spChg>
          <pc:picChg chg="add del">
            <ac:chgData name="Hyunseo Kim" userId="7ba81f23-ee7a-40e2-9049-93c9bf663a03" providerId="ADAL" clId="{FCAF61D2-5636-4DAE-B765-49CB22F0EB41}" dt="2021-06-29T08:12:45.825" v="1213" actId="478"/>
            <ac:picMkLst>
              <pc:docMk/>
              <pc:sldMasterMk cId="3177352887" sldId="2147483648"/>
              <pc:sldLayoutMk cId="972336817" sldId="2147483652"/>
              <ac:picMk id="9" creationId="{12FE9D7A-CA25-42DA-9888-12433F6591B7}"/>
            </ac:picMkLst>
          </pc:picChg>
        </pc:sldLayoutChg>
        <pc:sldLayoutChg chg="addSp delSp setBg">
          <pc:chgData name="Hyunseo Kim" userId="7ba81f23-ee7a-40e2-9049-93c9bf663a03" providerId="ADAL" clId="{FCAF61D2-5636-4DAE-B765-49CB22F0EB41}" dt="2021-06-29T08:12:49.623" v="1215" actId="478"/>
          <pc:sldLayoutMkLst>
            <pc:docMk/>
            <pc:sldMasterMk cId="3177352887" sldId="2147483648"/>
            <pc:sldLayoutMk cId="2683488002" sldId="2147483653"/>
          </pc:sldLayoutMkLst>
          <pc:picChg chg="add del">
            <ac:chgData name="Hyunseo Kim" userId="7ba81f23-ee7a-40e2-9049-93c9bf663a03" providerId="ADAL" clId="{FCAF61D2-5636-4DAE-B765-49CB22F0EB41}" dt="2021-06-29T08:12:49.623" v="1215" actId="478"/>
            <ac:picMkLst>
              <pc:docMk/>
              <pc:sldMasterMk cId="3177352887" sldId="2147483648"/>
              <pc:sldLayoutMk cId="2683488002" sldId="2147483653"/>
              <ac:picMk id="10" creationId="{52178F31-D74D-4180-916C-D4642215F2D6}"/>
            </ac:picMkLst>
          </pc:picChg>
        </pc:sldLayoutChg>
        <pc:sldLayoutChg chg="addSp del">
          <pc:chgData name="Hyunseo Kim" userId="7ba81f23-ee7a-40e2-9049-93c9bf663a03" providerId="ADAL" clId="{FCAF61D2-5636-4DAE-B765-49CB22F0EB41}" dt="2021-06-29T08:11:48.904" v="1191" actId="2696"/>
          <pc:sldLayoutMkLst>
            <pc:docMk/>
            <pc:sldMasterMk cId="3177352887" sldId="2147483648"/>
            <pc:sldLayoutMk cId="3044973927" sldId="2147483654"/>
          </pc:sldLayoutMkLst>
          <pc:picChg chg="add">
            <ac:chgData name="Hyunseo Kim" userId="7ba81f23-ee7a-40e2-9049-93c9bf663a03" providerId="ADAL" clId="{FCAF61D2-5636-4DAE-B765-49CB22F0EB41}" dt="2021-06-29T08:11:38.225" v="1188"/>
            <ac:picMkLst>
              <pc:docMk/>
              <pc:sldMasterMk cId="3177352887" sldId="2147483648"/>
              <pc:sldLayoutMk cId="3044973927" sldId="2147483654"/>
              <ac:picMk id="6" creationId="{5C257BF4-3473-4B79-AC73-4581870911A6}"/>
            </ac:picMkLst>
          </pc:picChg>
        </pc:sldLayoutChg>
        <pc:sldLayoutChg chg="addSp del">
          <pc:chgData name="Hyunseo Kim" userId="7ba81f23-ee7a-40e2-9049-93c9bf663a03" providerId="ADAL" clId="{FCAF61D2-5636-4DAE-B765-49CB22F0EB41}" dt="2021-06-29T08:11:43.045" v="1190" actId="2696"/>
          <pc:sldLayoutMkLst>
            <pc:docMk/>
            <pc:sldMasterMk cId="3177352887" sldId="2147483648"/>
            <pc:sldLayoutMk cId="3515413019" sldId="2147483655"/>
          </pc:sldLayoutMkLst>
          <pc:picChg chg="add">
            <ac:chgData name="Hyunseo Kim" userId="7ba81f23-ee7a-40e2-9049-93c9bf663a03" providerId="ADAL" clId="{FCAF61D2-5636-4DAE-B765-49CB22F0EB41}" dt="2021-06-29T08:11:38.743" v="1189"/>
            <ac:picMkLst>
              <pc:docMk/>
              <pc:sldMasterMk cId="3177352887" sldId="2147483648"/>
              <pc:sldLayoutMk cId="3515413019" sldId="2147483655"/>
              <ac:picMk id="5" creationId="{2CDD7DAF-A3D5-474A-9FB6-EC0C21875FA3}"/>
            </ac:picMkLst>
          </pc:picChg>
        </pc:sldLayoutChg>
        <pc:sldLayoutChg chg="del">
          <pc:chgData name="Hyunseo Kim" userId="7ba81f23-ee7a-40e2-9049-93c9bf663a03" providerId="ADAL" clId="{FCAF61D2-5636-4DAE-B765-49CB22F0EB41}" dt="2021-06-29T08:11:50.307" v="1192" actId="2696"/>
          <pc:sldLayoutMkLst>
            <pc:docMk/>
            <pc:sldMasterMk cId="3177352887" sldId="2147483648"/>
            <pc:sldLayoutMk cId="765515651" sldId="2147483656"/>
          </pc:sldLayoutMkLst>
        </pc:sldLayoutChg>
        <pc:sldLayoutChg chg="del">
          <pc:chgData name="Hyunseo Kim" userId="7ba81f23-ee7a-40e2-9049-93c9bf663a03" providerId="ADAL" clId="{FCAF61D2-5636-4DAE-B765-49CB22F0EB41}" dt="2021-06-29T08:11:51.507" v="1193" actId="2696"/>
          <pc:sldLayoutMkLst>
            <pc:docMk/>
            <pc:sldMasterMk cId="3177352887" sldId="2147483648"/>
            <pc:sldLayoutMk cId="1450014196" sldId="2147483657"/>
          </pc:sldLayoutMkLst>
        </pc:sldLayoutChg>
        <pc:sldLayoutChg chg="del">
          <pc:chgData name="Hyunseo Kim" userId="7ba81f23-ee7a-40e2-9049-93c9bf663a03" providerId="ADAL" clId="{FCAF61D2-5636-4DAE-B765-49CB22F0EB41}" dt="2021-06-29T08:11:52.612" v="1194" actId="2696"/>
          <pc:sldLayoutMkLst>
            <pc:docMk/>
            <pc:sldMasterMk cId="3177352887" sldId="2147483648"/>
            <pc:sldLayoutMk cId="251824123" sldId="2147483658"/>
          </pc:sldLayoutMkLst>
        </pc:sldLayoutChg>
        <pc:sldLayoutChg chg="del">
          <pc:chgData name="Hyunseo Kim" userId="7ba81f23-ee7a-40e2-9049-93c9bf663a03" providerId="ADAL" clId="{FCAF61D2-5636-4DAE-B765-49CB22F0EB41}" dt="2021-06-29T08:11:55.667" v="1195" actId="2696"/>
          <pc:sldLayoutMkLst>
            <pc:docMk/>
            <pc:sldMasterMk cId="3177352887" sldId="2147483648"/>
            <pc:sldLayoutMk cId="3544820413" sldId="2147483659"/>
          </pc:sldLayoutMkLst>
        </pc:sldLayoutChg>
        <pc:sldLayoutChg chg="addSp delSp">
          <pc:chgData name="Hyunseo Kim" userId="7ba81f23-ee7a-40e2-9049-93c9bf663a03" providerId="ADAL" clId="{FCAF61D2-5636-4DAE-B765-49CB22F0EB41}" dt="2021-06-29T08:11:21.506" v="1182"/>
          <pc:sldLayoutMkLst>
            <pc:docMk/>
            <pc:sldMasterMk cId="3177352887" sldId="2147483648"/>
            <pc:sldLayoutMk cId="339906334" sldId="2147483660"/>
          </pc:sldLayoutMkLst>
          <pc:spChg chg="del">
            <ac:chgData name="Hyunseo Kim" userId="7ba81f23-ee7a-40e2-9049-93c9bf663a03" providerId="ADAL" clId="{FCAF61D2-5636-4DAE-B765-49CB22F0EB41}" dt="2021-06-29T06:15:46.520" v="23" actId="478"/>
            <ac:spMkLst>
              <pc:docMk/>
              <pc:sldMasterMk cId="3177352887" sldId="2147483648"/>
              <pc:sldLayoutMk cId="339906334" sldId="2147483660"/>
              <ac:spMk id="2" creationId="{4DFED7E7-235A-49A1-A315-470A49F63971}"/>
            </ac:spMkLst>
          </pc:spChg>
          <pc:spChg chg="add">
            <ac:chgData name="Hyunseo Kim" userId="7ba81f23-ee7a-40e2-9049-93c9bf663a03" providerId="ADAL" clId="{FCAF61D2-5636-4DAE-B765-49CB22F0EB41}" dt="2021-06-29T06:15:46.835" v="24"/>
            <ac:spMkLst>
              <pc:docMk/>
              <pc:sldMasterMk cId="3177352887" sldId="2147483648"/>
              <pc:sldLayoutMk cId="339906334" sldId="2147483660"/>
              <ac:spMk id="7" creationId="{D172095D-49D3-4BDF-91CA-2C2B94BAC74C}"/>
            </ac:spMkLst>
          </pc:spChg>
          <pc:picChg chg="add del">
            <ac:chgData name="Hyunseo Kim" userId="7ba81f23-ee7a-40e2-9049-93c9bf663a03" providerId="ADAL" clId="{FCAF61D2-5636-4DAE-B765-49CB22F0EB41}" dt="2021-06-29T08:11:21.506" v="1182"/>
            <ac:picMkLst>
              <pc:docMk/>
              <pc:sldMasterMk cId="3177352887" sldId="2147483648"/>
              <pc:sldLayoutMk cId="339906334" sldId="2147483660"/>
              <ac:picMk id="8" creationId="{201AEBB0-BD0D-4886-BB1D-2AD0688408B0}"/>
            </ac:picMkLst>
          </pc:picChg>
        </pc:sldLayoutChg>
        <pc:sldLayoutChg chg="addSp delSp">
          <pc:chgData name="Hyunseo Kim" userId="7ba81f23-ee7a-40e2-9049-93c9bf663a03" providerId="ADAL" clId="{FCAF61D2-5636-4DAE-B765-49CB22F0EB41}" dt="2021-06-29T08:12:48.009" v="1214" actId="478"/>
          <pc:sldLayoutMkLst>
            <pc:docMk/>
            <pc:sldMasterMk cId="3177352887" sldId="2147483648"/>
            <pc:sldLayoutMk cId="3917526989" sldId="2147483661"/>
          </pc:sldLayoutMkLst>
          <pc:picChg chg="add del">
            <ac:chgData name="Hyunseo Kim" userId="7ba81f23-ee7a-40e2-9049-93c9bf663a03" providerId="ADAL" clId="{FCAF61D2-5636-4DAE-B765-49CB22F0EB41}" dt="2021-06-29T08:12:48.009" v="1214" actId="478"/>
            <ac:picMkLst>
              <pc:docMk/>
              <pc:sldMasterMk cId="3177352887" sldId="2147483648"/>
              <pc:sldLayoutMk cId="3917526989" sldId="2147483661"/>
              <ac:picMk id="4" creationId="{21560795-C38B-4CD3-93D5-2D2CE546A7F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834A6-D51D-4001-BD2A-A1BAB8782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87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A0DB5-8062-4FE2-B8DC-17A1B9CF5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84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482A8-63A9-4CA8-9C2B-B88A5713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E8861-7CE9-4045-9A9D-A38AFD2151B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39E77-22E1-4CC2-B15F-FBD9E7BD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C53A5-BB7F-4DEE-97C9-2A820139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A4D60-1906-491A-B04E-BA67E3853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2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ED7E7-235A-49A1-A315-470A49F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33400"/>
            <a:ext cx="9118600" cy="8763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1A0AC-F87C-4521-A584-0DD1FF71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73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1A0AC-F87C-4521-A584-0DD1FF71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0CF54-FE63-4309-81B6-88F13D68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E8861-7CE9-4045-9A9D-A38AFD2151B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82D27-A9F7-4E4D-BB32-55486498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6814A-AF47-4733-B0F3-B7AF8767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A4D60-1906-491A-B04E-BA67E38533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72095D-49D3-4BDF-91CA-2C2B94BA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33400"/>
            <a:ext cx="9118600" cy="8763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990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4E2D3-8EF5-4C4D-96D6-9C8DF04E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8400" y="1635125"/>
            <a:ext cx="4813300" cy="4351338"/>
          </a:xfrm>
          <a:solidFill>
            <a:schemeClr val="bg1">
              <a:lumMod val="95000"/>
              <a:alpha val="25000"/>
            </a:schemeClr>
          </a:solidFill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F4EB-667A-4F33-9B35-933FF56B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5700" y="1635125"/>
            <a:ext cx="4813300" cy="4351338"/>
          </a:xfrm>
          <a:solidFill>
            <a:schemeClr val="bg1">
              <a:lumMod val="95000"/>
              <a:alpha val="25000"/>
            </a:schemeClr>
          </a:solidFill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9600B2F-716C-4006-A8B1-3AEF5B00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533400"/>
            <a:ext cx="9118600" cy="8763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233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ED7E7-235A-49A1-A315-470A49F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33400"/>
            <a:ext cx="9118600" cy="8763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1A0AC-F87C-4521-A584-0DD1FF71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75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0C54D-ABA6-4C86-B5AE-D58E7543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D3825-7941-4B10-A820-7BEDE1C35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0DE6-E216-4FCB-93AB-CE2D2DAD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31C2CA-3751-4E29-8DE8-5EDACA277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F9DD4-0924-4381-89D5-D6A274F0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31424-EB9A-4767-A827-5E948358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E8861-7CE9-4045-9A9D-A38AFD2151B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EAD820-5281-4E12-A755-409CC62F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F842F3-66F7-4C43-B663-F97C17DA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A4D60-1906-491A-B04E-BA67E3853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B550F9-F2DF-4604-82C9-231F7492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044B5-B6F0-476F-8C0C-B47072EC7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B173E-3806-4EF0-AA9C-C4AC8767818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912" y="116564"/>
            <a:ext cx="584205" cy="5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5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EE37E-28ED-45A7-8730-F4100881E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600"/>
            <a:ext cx="9144000" cy="1066801"/>
          </a:xfrm>
        </p:spPr>
        <p:txBody>
          <a:bodyPr/>
          <a:lstStyle/>
          <a:p>
            <a:r>
              <a: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지름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60FBD8-E866-4E45-BB9A-449512989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&lt;%!</a:t>
            </a:r>
            <a:r>
              <a: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마지막 알고리즘 발표</a:t>
            </a:r>
            <a:r>
              <a:rPr lang="en-US" altLang="ko-KR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%&gt;</a:t>
            </a:r>
            <a:endParaRPr lang="ko-KR" altLang="en-US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2B8B17-ED96-B22D-1D17-A36E5EB104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09" y="1517076"/>
            <a:ext cx="1536700" cy="1536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F9BAA0-1445-AB27-3841-E7507DEAB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70" y="2131220"/>
            <a:ext cx="1536700" cy="153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B76991-97F1-D224-D8C5-C9D9EF6A8A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66" y="3791778"/>
            <a:ext cx="1536700" cy="153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299339-3199-2802-AA45-ACF3BDBBA1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8707" y="659210"/>
            <a:ext cx="1536700" cy="153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9B88F2-FC18-C4D3-AA16-9F92976F46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5" y="4305784"/>
            <a:ext cx="1536700" cy="1536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891BAB-6B54-7E25-587A-21C0B25D66F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8245" y="659210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5078AC-3A52-4214-8827-37A7819ED22E}"/>
              </a:ext>
            </a:extLst>
          </p:cNvPr>
          <p:cNvGrpSpPr/>
          <p:nvPr/>
        </p:nvGrpSpPr>
        <p:grpSpPr>
          <a:xfrm>
            <a:off x="750096" y="645317"/>
            <a:ext cx="5911053" cy="764384"/>
            <a:chOff x="750096" y="645317"/>
            <a:chExt cx="5911053" cy="76438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44D0A9C-EF7A-4A71-9192-3383FDDE0983}"/>
                </a:ext>
              </a:extLst>
            </p:cNvPr>
            <p:cNvSpPr/>
            <p:nvPr/>
          </p:nvSpPr>
          <p:spPr>
            <a:xfrm>
              <a:off x="838199" y="667509"/>
              <a:ext cx="5822950" cy="720000"/>
            </a:xfrm>
            <a:custGeom>
              <a:avLst/>
              <a:gdLst>
                <a:gd name="connsiteX0" fmla="*/ 365125 w 5822950"/>
                <a:gd name="connsiteY0" fmla="*/ 0 h 720000"/>
                <a:gd name="connsiteX1" fmla="*/ 5457825 w 5822950"/>
                <a:gd name="connsiteY1" fmla="*/ 0 h 720000"/>
                <a:gd name="connsiteX2" fmla="*/ 5822950 w 5822950"/>
                <a:gd name="connsiteY2" fmla="*/ 360000 h 720000"/>
                <a:gd name="connsiteX3" fmla="*/ 5457825 w 5822950"/>
                <a:gd name="connsiteY3" fmla="*/ 720000 h 720000"/>
                <a:gd name="connsiteX4" fmla="*/ 365125 w 5822950"/>
                <a:gd name="connsiteY4" fmla="*/ 720000 h 720000"/>
                <a:gd name="connsiteX5" fmla="*/ 0 w 5822950"/>
                <a:gd name="connsiteY5" fmla="*/ 360000 h 720000"/>
                <a:gd name="connsiteX6" fmla="*/ 365125 w 5822950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2950" h="720000">
                  <a:moveTo>
                    <a:pt x="365125" y="0"/>
                  </a:moveTo>
                  <a:lnTo>
                    <a:pt x="5457825" y="0"/>
                  </a:lnTo>
                  <a:cubicBezTo>
                    <a:pt x="5659478" y="0"/>
                    <a:pt x="5822950" y="161177"/>
                    <a:pt x="5822950" y="360000"/>
                  </a:cubicBezTo>
                  <a:cubicBezTo>
                    <a:pt x="5822950" y="558823"/>
                    <a:pt x="5659478" y="720000"/>
                    <a:pt x="5457825" y="720000"/>
                  </a:cubicBezTo>
                  <a:lnTo>
                    <a:pt x="365125" y="720000"/>
                  </a:lnTo>
                  <a:cubicBezTo>
                    <a:pt x="163472" y="720000"/>
                    <a:pt x="0" y="558823"/>
                    <a:pt x="0" y="360000"/>
                  </a:cubicBezTo>
                  <a:cubicBezTo>
                    <a:pt x="0" y="161177"/>
                    <a:pt x="163472" y="0"/>
                    <a:pt x="365125" y="0"/>
                  </a:cubicBezTo>
                  <a:close/>
                </a:path>
              </a:pathLst>
            </a:custGeom>
            <a:solidFill>
              <a:srgbClr val="C6DEAB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B77758-AC33-483F-B506-A0B10767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96" y="645317"/>
              <a:ext cx="764384" cy="76438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380" y="364727"/>
            <a:ext cx="9750419" cy="1325563"/>
          </a:xfrm>
          <a:noFill/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지름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3774" y="183915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지름이란</a:t>
            </a:r>
            <a:r>
              <a:rPr lang="en-US" altLang="ko-KR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u="sng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트리는 사이클이 없는 </a:t>
            </a:r>
            <a:r>
              <a:rPr lang="ko-KR" altLang="en-US" sz="2400" dirty="0" err="1">
                <a:latin typeface="1훈솜사탕 R" panose="02020603020101020101" pitchFamily="18" charset="-127"/>
                <a:ea typeface="1훈솜사탕 R" panose="02020603020101020101" pitchFamily="18" charset="-127"/>
              </a:rPr>
              <a:t>무방향</a:t>
            </a:r>
            <a:r>
              <a:rPr lang="ko-KR" altLang="en-US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 그래프이다</a:t>
            </a:r>
            <a:r>
              <a:rPr lang="en-US" altLang="ko-KR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  <a:r>
              <a:rPr lang="ko-KR" altLang="en-US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즉 어떤 두 노드를 선택해도 둘 사이에 경로가 항상 하나만 존재하게 된다</a:t>
            </a:r>
            <a:r>
              <a:rPr lang="en-US" altLang="ko-KR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트리에서 어떤 두 노드를 선택해서 양쪽으로 쫙 당길 때</a:t>
            </a:r>
            <a:r>
              <a:rPr lang="en-US" altLang="ko-KR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가장 길게 늘어나는 경우가 있을 것이다</a:t>
            </a:r>
            <a:r>
              <a:rPr lang="en-US" altLang="ko-KR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  <a:r>
              <a:rPr lang="ko-KR" altLang="en-US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이럴 때 트리의 모든 노드들은 이 두 노드를 지름의 끝점으로 하는 원안에 들어가게 된다</a:t>
            </a:r>
            <a:r>
              <a:rPr lang="en-US" altLang="ko-KR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  <a:r>
              <a:rPr lang="ko-KR" altLang="en-US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이런 두 노드 사이의 경로의 길이를 트리의 지름이라고 한다</a:t>
            </a:r>
            <a:r>
              <a:rPr lang="en-US" altLang="ko-KR" sz="2400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2400" u="sng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u="sng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즉</a:t>
            </a:r>
            <a:r>
              <a:rPr lang="en-US" altLang="ko-KR" sz="2400" u="sng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, </a:t>
            </a:r>
            <a:r>
              <a:rPr lang="ko-KR" altLang="en-US" sz="2400" u="sng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두 노드를 선택 했을 때 가장 먼 두 정점 사이의 거리를 뜻 한다</a:t>
            </a:r>
            <a:r>
              <a:rPr lang="en-US" altLang="ko-KR" sz="2400" u="sng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u="sng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 == </a:t>
            </a:r>
            <a:r>
              <a:rPr lang="ko-KR" altLang="en-US" sz="2400" u="sng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트리에 존재하는 모든 경로들 중에서 가장 긴 것의 길이</a:t>
            </a:r>
            <a:r>
              <a:rPr lang="en-US" altLang="ko-KR" sz="2400" u="sng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3E60A3-16ED-D4AB-FB49-33A7769B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74" y="534195"/>
            <a:ext cx="4381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5078AC-3A52-4214-8827-37A7819ED22E}"/>
              </a:ext>
            </a:extLst>
          </p:cNvPr>
          <p:cNvGrpSpPr/>
          <p:nvPr/>
        </p:nvGrpSpPr>
        <p:grpSpPr>
          <a:xfrm>
            <a:off x="750096" y="645317"/>
            <a:ext cx="5911053" cy="764384"/>
            <a:chOff x="750096" y="645317"/>
            <a:chExt cx="5911053" cy="76438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44D0A9C-EF7A-4A71-9192-3383FDDE0983}"/>
                </a:ext>
              </a:extLst>
            </p:cNvPr>
            <p:cNvSpPr/>
            <p:nvPr/>
          </p:nvSpPr>
          <p:spPr>
            <a:xfrm>
              <a:off x="838199" y="667509"/>
              <a:ext cx="5822950" cy="720000"/>
            </a:xfrm>
            <a:custGeom>
              <a:avLst/>
              <a:gdLst>
                <a:gd name="connsiteX0" fmla="*/ 365125 w 5822950"/>
                <a:gd name="connsiteY0" fmla="*/ 0 h 720000"/>
                <a:gd name="connsiteX1" fmla="*/ 5457825 w 5822950"/>
                <a:gd name="connsiteY1" fmla="*/ 0 h 720000"/>
                <a:gd name="connsiteX2" fmla="*/ 5822950 w 5822950"/>
                <a:gd name="connsiteY2" fmla="*/ 360000 h 720000"/>
                <a:gd name="connsiteX3" fmla="*/ 5457825 w 5822950"/>
                <a:gd name="connsiteY3" fmla="*/ 720000 h 720000"/>
                <a:gd name="connsiteX4" fmla="*/ 365125 w 5822950"/>
                <a:gd name="connsiteY4" fmla="*/ 720000 h 720000"/>
                <a:gd name="connsiteX5" fmla="*/ 0 w 5822950"/>
                <a:gd name="connsiteY5" fmla="*/ 360000 h 720000"/>
                <a:gd name="connsiteX6" fmla="*/ 365125 w 5822950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2950" h="720000">
                  <a:moveTo>
                    <a:pt x="365125" y="0"/>
                  </a:moveTo>
                  <a:lnTo>
                    <a:pt x="5457825" y="0"/>
                  </a:lnTo>
                  <a:cubicBezTo>
                    <a:pt x="5659478" y="0"/>
                    <a:pt x="5822950" y="161177"/>
                    <a:pt x="5822950" y="360000"/>
                  </a:cubicBezTo>
                  <a:cubicBezTo>
                    <a:pt x="5822950" y="558823"/>
                    <a:pt x="5659478" y="720000"/>
                    <a:pt x="5457825" y="720000"/>
                  </a:cubicBezTo>
                  <a:lnTo>
                    <a:pt x="365125" y="720000"/>
                  </a:lnTo>
                  <a:cubicBezTo>
                    <a:pt x="163472" y="720000"/>
                    <a:pt x="0" y="558823"/>
                    <a:pt x="0" y="360000"/>
                  </a:cubicBezTo>
                  <a:cubicBezTo>
                    <a:pt x="0" y="161177"/>
                    <a:pt x="163472" y="0"/>
                    <a:pt x="365125" y="0"/>
                  </a:cubicBezTo>
                  <a:close/>
                </a:path>
              </a:pathLst>
            </a:custGeom>
            <a:solidFill>
              <a:srgbClr val="C6DEAB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B77758-AC33-483F-B506-A0B10767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96" y="645317"/>
              <a:ext cx="764384" cy="76438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380" y="364727"/>
            <a:ext cx="9750419" cy="1325563"/>
          </a:xfrm>
          <a:noFill/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지름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2757" y="18613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Greedy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트리에서 임의의 정점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먼 정점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찾는다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먼 정점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찾는다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거리가 트리의 지름이 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247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5078AC-3A52-4214-8827-37A7819ED22E}"/>
              </a:ext>
            </a:extLst>
          </p:cNvPr>
          <p:cNvGrpSpPr/>
          <p:nvPr/>
        </p:nvGrpSpPr>
        <p:grpSpPr>
          <a:xfrm>
            <a:off x="750096" y="645317"/>
            <a:ext cx="5911053" cy="764384"/>
            <a:chOff x="750096" y="645317"/>
            <a:chExt cx="5911053" cy="76438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44D0A9C-EF7A-4A71-9192-3383FDDE0983}"/>
                </a:ext>
              </a:extLst>
            </p:cNvPr>
            <p:cNvSpPr/>
            <p:nvPr/>
          </p:nvSpPr>
          <p:spPr>
            <a:xfrm>
              <a:off x="838199" y="667509"/>
              <a:ext cx="5822950" cy="720000"/>
            </a:xfrm>
            <a:custGeom>
              <a:avLst/>
              <a:gdLst>
                <a:gd name="connsiteX0" fmla="*/ 365125 w 5822950"/>
                <a:gd name="connsiteY0" fmla="*/ 0 h 720000"/>
                <a:gd name="connsiteX1" fmla="*/ 5457825 w 5822950"/>
                <a:gd name="connsiteY1" fmla="*/ 0 h 720000"/>
                <a:gd name="connsiteX2" fmla="*/ 5822950 w 5822950"/>
                <a:gd name="connsiteY2" fmla="*/ 360000 h 720000"/>
                <a:gd name="connsiteX3" fmla="*/ 5457825 w 5822950"/>
                <a:gd name="connsiteY3" fmla="*/ 720000 h 720000"/>
                <a:gd name="connsiteX4" fmla="*/ 365125 w 5822950"/>
                <a:gd name="connsiteY4" fmla="*/ 720000 h 720000"/>
                <a:gd name="connsiteX5" fmla="*/ 0 w 5822950"/>
                <a:gd name="connsiteY5" fmla="*/ 360000 h 720000"/>
                <a:gd name="connsiteX6" fmla="*/ 365125 w 5822950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2950" h="720000">
                  <a:moveTo>
                    <a:pt x="365125" y="0"/>
                  </a:moveTo>
                  <a:lnTo>
                    <a:pt x="5457825" y="0"/>
                  </a:lnTo>
                  <a:cubicBezTo>
                    <a:pt x="5659478" y="0"/>
                    <a:pt x="5822950" y="161177"/>
                    <a:pt x="5822950" y="360000"/>
                  </a:cubicBezTo>
                  <a:cubicBezTo>
                    <a:pt x="5822950" y="558823"/>
                    <a:pt x="5659478" y="720000"/>
                    <a:pt x="5457825" y="720000"/>
                  </a:cubicBezTo>
                  <a:lnTo>
                    <a:pt x="365125" y="720000"/>
                  </a:lnTo>
                  <a:cubicBezTo>
                    <a:pt x="163472" y="720000"/>
                    <a:pt x="0" y="558823"/>
                    <a:pt x="0" y="360000"/>
                  </a:cubicBezTo>
                  <a:cubicBezTo>
                    <a:pt x="0" y="161177"/>
                    <a:pt x="163472" y="0"/>
                    <a:pt x="365125" y="0"/>
                  </a:cubicBezTo>
                  <a:close/>
                </a:path>
              </a:pathLst>
            </a:custGeom>
            <a:solidFill>
              <a:srgbClr val="C6DEAB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B77758-AC33-483F-B506-A0B10767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96" y="645317"/>
              <a:ext cx="764384" cy="76438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380" y="364727"/>
            <a:ext cx="9750419" cy="1325563"/>
          </a:xfrm>
          <a:noFill/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지름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24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증명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정점 쌍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(v1,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v2)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트리의 지름이라고 하자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경우의 수는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가지가 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a == v1 || a == v2</a:t>
            </a:r>
          </a:p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b == v1 || b == v2</a:t>
            </a:r>
          </a:p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v1, v2, a, b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모두 다른 경우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D(v1,v2) = v1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v2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사이의 거리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207E38-4AA2-B0AC-43C4-98FD0CD6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02" y="372439"/>
            <a:ext cx="4769797" cy="14589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7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5078AC-3A52-4214-8827-37A7819ED22E}"/>
              </a:ext>
            </a:extLst>
          </p:cNvPr>
          <p:cNvGrpSpPr/>
          <p:nvPr/>
        </p:nvGrpSpPr>
        <p:grpSpPr>
          <a:xfrm>
            <a:off x="750096" y="645317"/>
            <a:ext cx="5911053" cy="764384"/>
            <a:chOff x="750096" y="645317"/>
            <a:chExt cx="5911053" cy="76438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44D0A9C-EF7A-4A71-9192-3383FDDE0983}"/>
                </a:ext>
              </a:extLst>
            </p:cNvPr>
            <p:cNvSpPr/>
            <p:nvPr/>
          </p:nvSpPr>
          <p:spPr>
            <a:xfrm>
              <a:off x="838199" y="667509"/>
              <a:ext cx="5822950" cy="720000"/>
            </a:xfrm>
            <a:custGeom>
              <a:avLst/>
              <a:gdLst>
                <a:gd name="connsiteX0" fmla="*/ 365125 w 5822950"/>
                <a:gd name="connsiteY0" fmla="*/ 0 h 720000"/>
                <a:gd name="connsiteX1" fmla="*/ 5457825 w 5822950"/>
                <a:gd name="connsiteY1" fmla="*/ 0 h 720000"/>
                <a:gd name="connsiteX2" fmla="*/ 5822950 w 5822950"/>
                <a:gd name="connsiteY2" fmla="*/ 360000 h 720000"/>
                <a:gd name="connsiteX3" fmla="*/ 5457825 w 5822950"/>
                <a:gd name="connsiteY3" fmla="*/ 720000 h 720000"/>
                <a:gd name="connsiteX4" fmla="*/ 365125 w 5822950"/>
                <a:gd name="connsiteY4" fmla="*/ 720000 h 720000"/>
                <a:gd name="connsiteX5" fmla="*/ 0 w 5822950"/>
                <a:gd name="connsiteY5" fmla="*/ 360000 h 720000"/>
                <a:gd name="connsiteX6" fmla="*/ 365125 w 5822950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2950" h="720000">
                  <a:moveTo>
                    <a:pt x="365125" y="0"/>
                  </a:moveTo>
                  <a:lnTo>
                    <a:pt x="5457825" y="0"/>
                  </a:lnTo>
                  <a:cubicBezTo>
                    <a:pt x="5659478" y="0"/>
                    <a:pt x="5822950" y="161177"/>
                    <a:pt x="5822950" y="360000"/>
                  </a:cubicBezTo>
                  <a:cubicBezTo>
                    <a:pt x="5822950" y="558823"/>
                    <a:pt x="5659478" y="720000"/>
                    <a:pt x="5457825" y="720000"/>
                  </a:cubicBezTo>
                  <a:lnTo>
                    <a:pt x="365125" y="720000"/>
                  </a:lnTo>
                  <a:cubicBezTo>
                    <a:pt x="163472" y="720000"/>
                    <a:pt x="0" y="558823"/>
                    <a:pt x="0" y="360000"/>
                  </a:cubicBezTo>
                  <a:cubicBezTo>
                    <a:pt x="0" y="161177"/>
                    <a:pt x="163472" y="0"/>
                    <a:pt x="365125" y="0"/>
                  </a:cubicBezTo>
                  <a:close/>
                </a:path>
              </a:pathLst>
            </a:custGeom>
            <a:solidFill>
              <a:srgbClr val="C6DEAB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B77758-AC33-483F-B506-A0B10767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96" y="645317"/>
              <a:ext cx="764384" cy="76438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380" y="364727"/>
            <a:ext cx="9750419" cy="1325563"/>
          </a:xfrm>
          <a:noFill/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지름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14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a == v1 || a == v2</a:t>
            </a:r>
          </a:p>
          <a:p>
            <a:pPr marL="0" indent="0"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v1, v2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 하나가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이므로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‘D(v1,v2) &lt;= a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먼 거리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 성립한다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 a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에서 다른 정점까지의 거리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&lt;= a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에서 가장 먼 거리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우리의 정의에 의해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‘a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먼 거리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D(a, b)’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D(v1,v2) &lt;= D(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a,b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다른 정점 까지의 거리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 b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먼 거리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2" indent="0">
              <a:buNone/>
            </a:pPr>
            <a:endParaRPr lang="en-US" altLang="ko-KR" sz="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D(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a,b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 &lt;= D(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b,c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v1,v2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정의에 의해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‘D(v1,v2) =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트리의 지름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트리의 지름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== ) D(v1,v2) &lt;= D(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a,b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 &lt;= </a:t>
            </a:r>
            <a:r>
              <a:rPr lang="en-US" altLang="ko-KR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D(</a:t>
            </a:r>
            <a:r>
              <a:rPr lang="en-US" altLang="ko-KR" sz="18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b,c</a:t>
            </a:r>
            <a:r>
              <a:rPr lang="en-US" altLang="ko-KR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207E38-4AA2-B0AC-43C4-98FD0CD6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02" y="372439"/>
            <a:ext cx="4769797" cy="14589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316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5078AC-3A52-4214-8827-37A7819ED22E}"/>
              </a:ext>
            </a:extLst>
          </p:cNvPr>
          <p:cNvGrpSpPr/>
          <p:nvPr/>
        </p:nvGrpSpPr>
        <p:grpSpPr>
          <a:xfrm>
            <a:off x="750096" y="645317"/>
            <a:ext cx="5911053" cy="764384"/>
            <a:chOff x="750096" y="645317"/>
            <a:chExt cx="5911053" cy="76438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44D0A9C-EF7A-4A71-9192-3383FDDE0983}"/>
                </a:ext>
              </a:extLst>
            </p:cNvPr>
            <p:cNvSpPr/>
            <p:nvPr/>
          </p:nvSpPr>
          <p:spPr>
            <a:xfrm>
              <a:off x="838199" y="667509"/>
              <a:ext cx="5822950" cy="720000"/>
            </a:xfrm>
            <a:custGeom>
              <a:avLst/>
              <a:gdLst>
                <a:gd name="connsiteX0" fmla="*/ 365125 w 5822950"/>
                <a:gd name="connsiteY0" fmla="*/ 0 h 720000"/>
                <a:gd name="connsiteX1" fmla="*/ 5457825 w 5822950"/>
                <a:gd name="connsiteY1" fmla="*/ 0 h 720000"/>
                <a:gd name="connsiteX2" fmla="*/ 5822950 w 5822950"/>
                <a:gd name="connsiteY2" fmla="*/ 360000 h 720000"/>
                <a:gd name="connsiteX3" fmla="*/ 5457825 w 5822950"/>
                <a:gd name="connsiteY3" fmla="*/ 720000 h 720000"/>
                <a:gd name="connsiteX4" fmla="*/ 365125 w 5822950"/>
                <a:gd name="connsiteY4" fmla="*/ 720000 h 720000"/>
                <a:gd name="connsiteX5" fmla="*/ 0 w 5822950"/>
                <a:gd name="connsiteY5" fmla="*/ 360000 h 720000"/>
                <a:gd name="connsiteX6" fmla="*/ 365125 w 5822950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2950" h="720000">
                  <a:moveTo>
                    <a:pt x="365125" y="0"/>
                  </a:moveTo>
                  <a:lnTo>
                    <a:pt x="5457825" y="0"/>
                  </a:lnTo>
                  <a:cubicBezTo>
                    <a:pt x="5659478" y="0"/>
                    <a:pt x="5822950" y="161177"/>
                    <a:pt x="5822950" y="360000"/>
                  </a:cubicBezTo>
                  <a:cubicBezTo>
                    <a:pt x="5822950" y="558823"/>
                    <a:pt x="5659478" y="720000"/>
                    <a:pt x="5457825" y="720000"/>
                  </a:cubicBezTo>
                  <a:lnTo>
                    <a:pt x="365125" y="720000"/>
                  </a:lnTo>
                  <a:cubicBezTo>
                    <a:pt x="163472" y="720000"/>
                    <a:pt x="0" y="558823"/>
                    <a:pt x="0" y="360000"/>
                  </a:cubicBezTo>
                  <a:cubicBezTo>
                    <a:pt x="0" y="161177"/>
                    <a:pt x="163472" y="0"/>
                    <a:pt x="365125" y="0"/>
                  </a:cubicBezTo>
                  <a:close/>
                </a:path>
              </a:pathLst>
            </a:custGeom>
            <a:solidFill>
              <a:srgbClr val="C6DEAB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B77758-AC33-483F-B506-A0B10767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96" y="645317"/>
              <a:ext cx="764384" cy="76438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380" y="364727"/>
            <a:ext cx="9750419" cy="1325563"/>
          </a:xfrm>
          <a:noFill/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지름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14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b == v1 || b == v2</a:t>
            </a:r>
          </a:p>
          <a:p>
            <a:pPr marL="0" indent="0"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v1, v2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 하나가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이므로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‘D(v1,v2) &lt;= b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먼 거리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 성립한다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 b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에서 다른 정점까지의 거리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&lt;= b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에서 가장 먼 거리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우리의 정의에 의해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‘b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먼 거리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D(b, c)’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D(v1,v2) &lt;= D(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b,c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v1,v2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정의에 의해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‘D(v1,v2) =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트리의 지름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트리의 지름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== ) D(v1,v2) &lt;= </a:t>
            </a:r>
            <a:r>
              <a:rPr lang="en-US" altLang="ko-KR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D(</a:t>
            </a:r>
            <a:r>
              <a:rPr lang="en-US" altLang="ko-KR" sz="18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b,c</a:t>
            </a:r>
            <a:r>
              <a:rPr lang="en-US" altLang="ko-KR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207E38-4AA2-B0AC-43C4-98FD0CD6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02" y="372439"/>
            <a:ext cx="4769797" cy="14589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287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5078AC-3A52-4214-8827-37A7819ED22E}"/>
              </a:ext>
            </a:extLst>
          </p:cNvPr>
          <p:cNvGrpSpPr/>
          <p:nvPr/>
        </p:nvGrpSpPr>
        <p:grpSpPr>
          <a:xfrm>
            <a:off x="750096" y="645317"/>
            <a:ext cx="5911053" cy="764384"/>
            <a:chOff x="750096" y="645317"/>
            <a:chExt cx="5911053" cy="76438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44D0A9C-EF7A-4A71-9192-3383FDDE0983}"/>
                </a:ext>
              </a:extLst>
            </p:cNvPr>
            <p:cNvSpPr/>
            <p:nvPr/>
          </p:nvSpPr>
          <p:spPr>
            <a:xfrm>
              <a:off x="838199" y="667509"/>
              <a:ext cx="5822950" cy="720000"/>
            </a:xfrm>
            <a:custGeom>
              <a:avLst/>
              <a:gdLst>
                <a:gd name="connsiteX0" fmla="*/ 365125 w 5822950"/>
                <a:gd name="connsiteY0" fmla="*/ 0 h 720000"/>
                <a:gd name="connsiteX1" fmla="*/ 5457825 w 5822950"/>
                <a:gd name="connsiteY1" fmla="*/ 0 h 720000"/>
                <a:gd name="connsiteX2" fmla="*/ 5822950 w 5822950"/>
                <a:gd name="connsiteY2" fmla="*/ 360000 h 720000"/>
                <a:gd name="connsiteX3" fmla="*/ 5457825 w 5822950"/>
                <a:gd name="connsiteY3" fmla="*/ 720000 h 720000"/>
                <a:gd name="connsiteX4" fmla="*/ 365125 w 5822950"/>
                <a:gd name="connsiteY4" fmla="*/ 720000 h 720000"/>
                <a:gd name="connsiteX5" fmla="*/ 0 w 5822950"/>
                <a:gd name="connsiteY5" fmla="*/ 360000 h 720000"/>
                <a:gd name="connsiteX6" fmla="*/ 365125 w 5822950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2950" h="720000">
                  <a:moveTo>
                    <a:pt x="365125" y="0"/>
                  </a:moveTo>
                  <a:lnTo>
                    <a:pt x="5457825" y="0"/>
                  </a:lnTo>
                  <a:cubicBezTo>
                    <a:pt x="5659478" y="0"/>
                    <a:pt x="5822950" y="161177"/>
                    <a:pt x="5822950" y="360000"/>
                  </a:cubicBezTo>
                  <a:cubicBezTo>
                    <a:pt x="5822950" y="558823"/>
                    <a:pt x="5659478" y="720000"/>
                    <a:pt x="5457825" y="720000"/>
                  </a:cubicBezTo>
                  <a:lnTo>
                    <a:pt x="365125" y="720000"/>
                  </a:lnTo>
                  <a:cubicBezTo>
                    <a:pt x="163472" y="720000"/>
                    <a:pt x="0" y="558823"/>
                    <a:pt x="0" y="360000"/>
                  </a:cubicBezTo>
                  <a:cubicBezTo>
                    <a:pt x="0" y="161177"/>
                    <a:pt x="163472" y="0"/>
                    <a:pt x="365125" y="0"/>
                  </a:cubicBezTo>
                  <a:close/>
                </a:path>
              </a:pathLst>
            </a:custGeom>
            <a:solidFill>
              <a:srgbClr val="C6DEAB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B77758-AC33-483F-B506-A0B10767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96" y="645317"/>
              <a:ext cx="764384" cy="76438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380" y="364727"/>
            <a:ext cx="9750419" cy="1325563"/>
          </a:xfrm>
          <a:noFill/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트리의 지름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14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a, b, v1, v2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모두 다른 경우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가장 먼 거리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D(a, b) &gt;=  D(a, v2)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D(a, X) + D(X, b) &gt;= D(a, X) + D(X, v2)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D(X, b) &gt;= D(X,v2)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D(v1, X) + D(X, b) &gt;= D(v1, X) + D(X, v2)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D(v1, b) &gt;= D(v1, v2) 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 b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v1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까지의 거리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&gt;=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트리의 지름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	</a:t>
            </a:r>
            <a:r>
              <a:rPr lang="ko-KR" altLang="en-US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b</a:t>
            </a:r>
            <a:r>
              <a:rPr lang="ko-KR" altLang="en-US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에서 가장 먼 정점</a:t>
            </a:r>
            <a:r>
              <a:rPr lang="en-US" altLang="ko-KR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( c )</a:t>
            </a:r>
            <a:r>
              <a:rPr lang="ko-KR" altLang="en-US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를 찾게 되면 트리의 지름이 된다</a:t>
            </a:r>
            <a:r>
              <a:rPr lang="en-US" altLang="ko-KR" sz="18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207E38-4AA2-B0AC-43C4-98FD0CD6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02" y="372439"/>
            <a:ext cx="4769797" cy="14589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3C0E1FF-9B2F-527F-7EB3-F105BD58D05C}"/>
              </a:ext>
            </a:extLst>
          </p:cNvPr>
          <p:cNvSpPr/>
          <p:nvPr/>
        </p:nvSpPr>
        <p:spPr>
          <a:xfrm>
            <a:off x="7768206" y="2399251"/>
            <a:ext cx="746621" cy="7466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a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50A1A8-47B7-588C-E0C8-E536EC83BD97}"/>
              </a:ext>
            </a:extLst>
          </p:cNvPr>
          <p:cNvSpPr/>
          <p:nvPr/>
        </p:nvSpPr>
        <p:spPr>
          <a:xfrm>
            <a:off x="9561003" y="2399250"/>
            <a:ext cx="746621" cy="7466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v1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2015FF-6944-6C33-E4AB-A40A84A85007}"/>
              </a:ext>
            </a:extLst>
          </p:cNvPr>
          <p:cNvSpPr/>
          <p:nvPr/>
        </p:nvSpPr>
        <p:spPr>
          <a:xfrm>
            <a:off x="7768206" y="3893889"/>
            <a:ext cx="746621" cy="7466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b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9DC0D1-E061-A7B2-F89B-B324BA60AE74}"/>
              </a:ext>
            </a:extLst>
          </p:cNvPr>
          <p:cNvSpPr/>
          <p:nvPr/>
        </p:nvSpPr>
        <p:spPr>
          <a:xfrm>
            <a:off x="9561003" y="3893888"/>
            <a:ext cx="746621" cy="7466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v2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45F993E-2585-53B2-5D70-98B2D8456AE9}"/>
              </a:ext>
            </a:extLst>
          </p:cNvPr>
          <p:cNvSpPr/>
          <p:nvPr/>
        </p:nvSpPr>
        <p:spPr>
          <a:xfrm>
            <a:off x="8664604" y="3147267"/>
            <a:ext cx="746621" cy="7466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X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E6553C-93F7-BBB2-980D-B71D44F35339}"/>
              </a:ext>
            </a:extLst>
          </p:cNvPr>
          <p:cNvCxnSpPr>
            <a:stCxn id="6" idx="5"/>
            <a:endCxn id="14" idx="1"/>
          </p:cNvCxnSpPr>
          <p:nvPr/>
        </p:nvCxnSpPr>
        <p:spPr>
          <a:xfrm>
            <a:off x="8405487" y="3036532"/>
            <a:ext cx="368457" cy="2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A4BC36F-B298-A823-C154-296C7D4578A8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9301885" y="3036531"/>
            <a:ext cx="368458" cy="22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CF0F06-624F-BE5C-8D48-FC73DC8440A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8405487" y="3784548"/>
            <a:ext cx="368457" cy="2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25DD6D4-52F9-0A41-D084-F3E216FBF6B3}"/>
              </a:ext>
            </a:extLst>
          </p:cNvPr>
          <p:cNvCxnSpPr>
            <a:stCxn id="13" idx="1"/>
            <a:endCxn id="14" idx="5"/>
          </p:cNvCxnSpPr>
          <p:nvPr/>
        </p:nvCxnSpPr>
        <p:spPr>
          <a:xfrm flipH="1" flipV="1">
            <a:off x="9301885" y="3784548"/>
            <a:ext cx="368458" cy="21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9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5078AC-3A52-4214-8827-37A7819ED22E}"/>
              </a:ext>
            </a:extLst>
          </p:cNvPr>
          <p:cNvGrpSpPr/>
          <p:nvPr/>
        </p:nvGrpSpPr>
        <p:grpSpPr>
          <a:xfrm>
            <a:off x="750096" y="645317"/>
            <a:ext cx="5911053" cy="764384"/>
            <a:chOff x="750096" y="645317"/>
            <a:chExt cx="5911053" cy="76438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44D0A9C-EF7A-4A71-9192-3383FDDE0983}"/>
                </a:ext>
              </a:extLst>
            </p:cNvPr>
            <p:cNvSpPr/>
            <p:nvPr/>
          </p:nvSpPr>
          <p:spPr>
            <a:xfrm>
              <a:off x="838199" y="667509"/>
              <a:ext cx="5822950" cy="720000"/>
            </a:xfrm>
            <a:custGeom>
              <a:avLst/>
              <a:gdLst>
                <a:gd name="connsiteX0" fmla="*/ 365125 w 5822950"/>
                <a:gd name="connsiteY0" fmla="*/ 0 h 720000"/>
                <a:gd name="connsiteX1" fmla="*/ 5457825 w 5822950"/>
                <a:gd name="connsiteY1" fmla="*/ 0 h 720000"/>
                <a:gd name="connsiteX2" fmla="*/ 5822950 w 5822950"/>
                <a:gd name="connsiteY2" fmla="*/ 360000 h 720000"/>
                <a:gd name="connsiteX3" fmla="*/ 5457825 w 5822950"/>
                <a:gd name="connsiteY3" fmla="*/ 720000 h 720000"/>
                <a:gd name="connsiteX4" fmla="*/ 365125 w 5822950"/>
                <a:gd name="connsiteY4" fmla="*/ 720000 h 720000"/>
                <a:gd name="connsiteX5" fmla="*/ 0 w 5822950"/>
                <a:gd name="connsiteY5" fmla="*/ 360000 h 720000"/>
                <a:gd name="connsiteX6" fmla="*/ 365125 w 5822950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2950" h="720000">
                  <a:moveTo>
                    <a:pt x="365125" y="0"/>
                  </a:moveTo>
                  <a:lnTo>
                    <a:pt x="5457825" y="0"/>
                  </a:lnTo>
                  <a:cubicBezTo>
                    <a:pt x="5659478" y="0"/>
                    <a:pt x="5822950" y="161177"/>
                    <a:pt x="5822950" y="360000"/>
                  </a:cubicBezTo>
                  <a:cubicBezTo>
                    <a:pt x="5822950" y="558823"/>
                    <a:pt x="5659478" y="720000"/>
                    <a:pt x="5457825" y="720000"/>
                  </a:cubicBezTo>
                  <a:lnTo>
                    <a:pt x="365125" y="720000"/>
                  </a:lnTo>
                  <a:cubicBezTo>
                    <a:pt x="163472" y="720000"/>
                    <a:pt x="0" y="558823"/>
                    <a:pt x="0" y="360000"/>
                  </a:cubicBezTo>
                  <a:cubicBezTo>
                    <a:pt x="0" y="161177"/>
                    <a:pt x="163472" y="0"/>
                    <a:pt x="365125" y="0"/>
                  </a:cubicBezTo>
                  <a:close/>
                </a:path>
              </a:pathLst>
            </a:custGeom>
            <a:solidFill>
              <a:srgbClr val="C6DEAB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B77758-AC33-483F-B506-A0B107677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96" y="645317"/>
              <a:ext cx="764384" cy="76438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380" y="420688"/>
            <a:ext cx="9750419" cy="1325563"/>
          </a:xfrm>
          <a:noFill/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C60C2B-5649-E771-4881-438B95A6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861345"/>
            <a:ext cx="6997172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D8DFD6-E7BF-D17E-287B-2D0EB8203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414" y="1861345"/>
            <a:ext cx="3876675" cy="1276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009E90-F2D7-713F-971D-3457A5B7F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414" y="3720306"/>
            <a:ext cx="38004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6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0B6072F-1CBE-4D6A-99A5-8D927B16AD6D}"/>
              </a:ext>
            </a:extLst>
          </p:cNvPr>
          <p:cNvSpPr/>
          <p:nvPr/>
        </p:nvSpPr>
        <p:spPr>
          <a:xfrm>
            <a:off x="1339453" y="1446775"/>
            <a:ext cx="9513094" cy="720000"/>
          </a:xfrm>
          <a:custGeom>
            <a:avLst/>
            <a:gdLst>
              <a:gd name="connsiteX0" fmla="*/ 360000 w 9667066"/>
              <a:gd name="connsiteY0" fmla="*/ 0 h 720000"/>
              <a:gd name="connsiteX1" fmla="*/ 362117 w 9667066"/>
              <a:gd name="connsiteY1" fmla="*/ 213 h 720000"/>
              <a:gd name="connsiteX2" fmla="*/ 362117 w 9667066"/>
              <a:gd name="connsiteY2" fmla="*/ 0 h 720000"/>
              <a:gd name="connsiteX3" fmla="*/ 9304949 w 9667066"/>
              <a:gd name="connsiteY3" fmla="*/ 0 h 720000"/>
              <a:gd name="connsiteX4" fmla="*/ 9304949 w 9667066"/>
              <a:gd name="connsiteY4" fmla="*/ 213 h 720000"/>
              <a:gd name="connsiteX5" fmla="*/ 9307066 w 9667066"/>
              <a:gd name="connsiteY5" fmla="*/ 0 h 720000"/>
              <a:gd name="connsiteX6" fmla="*/ 9667066 w 9667066"/>
              <a:gd name="connsiteY6" fmla="*/ 360000 h 720000"/>
              <a:gd name="connsiteX7" fmla="*/ 9307066 w 9667066"/>
              <a:gd name="connsiteY7" fmla="*/ 720000 h 720000"/>
              <a:gd name="connsiteX8" fmla="*/ 9304949 w 9667066"/>
              <a:gd name="connsiteY8" fmla="*/ 719787 h 720000"/>
              <a:gd name="connsiteX9" fmla="*/ 9304949 w 9667066"/>
              <a:gd name="connsiteY9" fmla="*/ 720000 h 720000"/>
              <a:gd name="connsiteX10" fmla="*/ 362117 w 9667066"/>
              <a:gd name="connsiteY10" fmla="*/ 720000 h 720000"/>
              <a:gd name="connsiteX11" fmla="*/ 362117 w 9667066"/>
              <a:gd name="connsiteY11" fmla="*/ 719787 h 720000"/>
              <a:gd name="connsiteX12" fmla="*/ 360000 w 9667066"/>
              <a:gd name="connsiteY12" fmla="*/ 720000 h 720000"/>
              <a:gd name="connsiteX13" fmla="*/ 0 w 9667066"/>
              <a:gd name="connsiteY13" fmla="*/ 360000 h 720000"/>
              <a:gd name="connsiteX14" fmla="*/ 360000 w 9667066"/>
              <a:gd name="connsiteY1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67066" h="720000">
                <a:moveTo>
                  <a:pt x="360000" y="0"/>
                </a:moveTo>
                <a:lnTo>
                  <a:pt x="362117" y="213"/>
                </a:lnTo>
                <a:lnTo>
                  <a:pt x="362117" y="0"/>
                </a:lnTo>
                <a:lnTo>
                  <a:pt x="9304949" y="0"/>
                </a:lnTo>
                <a:lnTo>
                  <a:pt x="9304949" y="213"/>
                </a:lnTo>
                <a:lnTo>
                  <a:pt x="9307066" y="0"/>
                </a:lnTo>
                <a:cubicBezTo>
                  <a:pt x="9505889" y="0"/>
                  <a:pt x="9667066" y="161177"/>
                  <a:pt x="9667066" y="360000"/>
                </a:cubicBezTo>
                <a:cubicBezTo>
                  <a:pt x="9667066" y="558823"/>
                  <a:pt x="9505889" y="720000"/>
                  <a:pt x="9307066" y="720000"/>
                </a:cubicBezTo>
                <a:lnTo>
                  <a:pt x="9304949" y="719787"/>
                </a:lnTo>
                <a:lnTo>
                  <a:pt x="9304949" y="720000"/>
                </a:lnTo>
                <a:lnTo>
                  <a:pt x="362117" y="720000"/>
                </a:lnTo>
                <a:lnTo>
                  <a:pt x="362117" y="719787"/>
                </a:lnTo>
                <a:lnTo>
                  <a:pt x="360000" y="720000"/>
                </a:ln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rgbClr val="C6DEAB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G4</a:t>
            </a:r>
            <a:r>
              <a:rPr lang="ko-KR" altLang="en-US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1967</a:t>
            </a:r>
            <a:r>
              <a:rPr lang="ko-KR" altLang="en-US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트리의 </a:t>
            </a:r>
            <a:r>
              <a:rPr lang="ko-KR" altLang="en-US" sz="3200" dirty="0" err="1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지름</a:t>
            </a:r>
            <a:r>
              <a:rPr lang="ko-KR" altLang="en-US" sz="3200" dirty="0" err="1"/>
              <a:t>ㅎ</a:t>
            </a:r>
            <a:endParaRPr lang="ko-KR" altLang="en-US" sz="32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D88A1B-15FF-42D5-9465-4F08A046275C}"/>
              </a:ext>
            </a:extLst>
          </p:cNvPr>
          <p:cNvSpPr/>
          <p:nvPr/>
        </p:nvSpPr>
        <p:spPr>
          <a:xfrm>
            <a:off x="1339453" y="2513916"/>
            <a:ext cx="9513094" cy="720000"/>
          </a:xfrm>
          <a:custGeom>
            <a:avLst/>
            <a:gdLst>
              <a:gd name="connsiteX0" fmla="*/ 360000 w 9667066"/>
              <a:gd name="connsiteY0" fmla="*/ 0 h 720000"/>
              <a:gd name="connsiteX1" fmla="*/ 362117 w 9667066"/>
              <a:gd name="connsiteY1" fmla="*/ 213 h 720000"/>
              <a:gd name="connsiteX2" fmla="*/ 362117 w 9667066"/>
              <a:gd name="connsiteY2" fmla="*/ 0 h 720000"/>
              <a:gd name="connsiteX3" fmla="*/ 9304949 w 9667066"/>
              <a:gd name="connsiteY3" fmla="*/ 0 h 720000"/>
              <a:gd name="connsiteX4" fmla="*/ 9304949 w 9667066"/>
              <a:gd name="connsiteY4" fmla="*/ 213 h 720000"/>
              <a:gd name="connsiteX5" fmla="*/ 9307066 w 9667066"/>
              <a:gd name="connsiteY5" fmla="*/ 0 h 720000"/>
              <a:gd name="connsiteX6" fmla="*/ 9667066 w 9667066"/>
              <a:gd name="connsiteY6" fmla="*/ 360000 h 720000"/>
              <a:gd name="connsiteX7" fmla="*/ 9307066 w 9667066"/>
              <a:gd name="connsiteY7" fmla="*/ 720000 h 720000"/>
              <a:gd name="connsiteX8" fmla="*/ 9304949 w 9667066"/>
              <a:gd name="connsiteY8" fmla="*/ 719787 h 720000"/>
              <a:gd name="connsiteX9" fmla="*/ 9304949 w 9667066"/>
              <a:gd name="connsiteY9" fmla="*/ 720000 h 720000"/>
              <a:gd name="connsiteX10" fmla="*/ 362117 w 9667066"/>
              <a:gd name="connsiteY10" fmla="*/ 720000 h 720000"/>
              <a:gd name="connsiteX11" fmla="*/ 362117 w 9667066"/>
              <a:gd name="connsiteY11" fmla="*/ 719787 h 720000"/>
              <a:gd name="connsiteX12" fmla="*/ 360000 w 9667066"/>
              <a:gd name="connsiteY12" fmla="*/ 720000 h 720000"/>
              <a:gd name="connsiteX13" fmla="*/ 0 w 9667066"/>
              <a:gd name="connsiteY13" fmla="*/ 360000 h 720000"/>
              <a:gd name="connsiteX14" fmla="*/ 360000 w 9667066"/>
              <a:gd name="connsiteY1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67066" h="720000">
                <a:moveTo>
                  <a:pt x="360000" y="0"/>
                </a:moveTo>
                <a:lnTo>
                  <a:pt x="362117" y="213"/>
                </a:lnTo>
                <a:lnTo>
                  <a:pt x="362117" y="0"/>
                </a:lnTo>
                <a:lnTo>
                  <a:pt x="9304949" y="0"/>
                </a:lnTo>
                <a:lnTo>
                  <a:pt x="9304949" y="213"/>
                </a:lnTo>
                <a:lnTo>
                  <a:pt x="9307066" y="0"/>
                </a:lnTo>
                <a:cubicBezTo>
                  <a:pt x="9505889" y="0"/>
                  <a:pt x="9667066" y="161177"/>
                  <a:pt x="9667066" y="360000"/>
                </a:cubicBezTo>
                <a:cubicBezTo>
                  <a:pt x="9667066" y="558823"/>
                  <a:pt x="9505889" y="720000"/>
                  <a:pt x="9307066" y="720000"/>
                </a:cubicBezTo>
                <a:lnTo>
                  <a:pt x="9304949" y="719787"/>
                </a:lnTo>
                <a:lnTo>
                  <a:pt x="9304949" y="720000"/>
                </a:lnTo>
                <a:lnTo>
                  <a:pt x="362117" y="720000"/>
                </a:lnTo>
                <a:lnTo>
                  <a:pt x="362117" y="719787"/>
                </a:lnTo>
                <a:lnTo>
                  <a:pt x="360000" y="720000"/>
                </a:ln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G</a:t>
            </a:r>
            <a:r>
              <a:rPr lang="en-US" altLang="ko-KR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G2</a:t>
            </a:r>
            <a:r>
              <a:rPr lang="ko-KR" altLang="en-US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1167</a:t>
            </a:r>
            <a:r>
              <a:rPr lang="ko-KR" altLang="en-US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트리의 </a:t>
            </a:r>
            <a:r>
              <a:rPr lang="ko-KR" altLang="en-US" sz="3200" dirty="0" err="1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지름</a:t>
            </a:r>
            <a:r>
              <a:rPr lang="ko-KR" altLang="en-US" sz="3200" dirty="0" err="1"/>
              <a:t>ㅎ</a:t>
            </a:r>
            <a:endParaRPr lang="ko-KR" altLang="en-US" sz="32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D7EAFD1-4D72-4570-B10A-C426DCC7E0DA}"/>
              </a:ext>
            </a:extLst>
          </p:cNvPr>
          <p:cNvSpPr/>
          <p:nvPr/>
        </p:nvSpPr>
        <p:spPr>
          <a:xfrm>
            <a:off x="1339453" y="3559714"/>
            <a:ext cx="9513094" cy="720000"/>
          </a:xfrm>
          <a:custGeom>
            <a:avLst/>
            <a:gdLst>
              <a:gd name="connsiteX0" fmla="*/ 360000 w 9667066"/>
              <a:gd name="connsiteY0" fmla="*/ 0 h 720000"/>
              <a:gd name="connsiteX1" fmla="*/ 362117 w 9667066"/>
              <a:gd name="connsiteY1" fmla="*/ 213 h 720000"/>
              <a:gd name="connsiteX2" fmla="*/ 362117 w 9667066"/>
              <a:gd name="connsiteY2" fmla="*/ 0 h 720000"/>
              <a:gd name="connsiteX3" fmla="*/ 9304949 w 9667066"/>
              <a:gd name="connsiteY3" fmla="*/ 0 h 720000"/>
              <a:gd name="connsiteX4" fmla="*/ 9304949 w 9667066"/>
              <a:gd name="connsiteY4" fmla="*/ 213 h 720000"/>
              <a:gd name="connsiteX5" fmla="*/ 9307066 w 9667066"/>
              <a:gd name="connsiteY5" fmla="*/ 0 h 720000"/>
              <a:gd name="connsiteX6" fmla="*/ 9667066 w 9667066"/>
              <a:gd name="connsiteY6" fmla="*/ 360000 h 720000"/>
              <a:gd name="connsiteX7" fmla="*/ 9307066 w 9667066"/>
              <a:gd name="connsiteY7" fmla="*/ 720000 h 720000"/>
              <a:gd name="connsiteX8" fmla="*/ 9304949 w 9667066"/>
              <a:gd name="connsiteY8" fmla="*/ 719787 h 720000"/>
              <a:gd name="connsiteX9" fmla="*/ 9304949 w 9667066"/>
              <a:gd name="connsiteY9" fmla="*/ 720000 h 720000"/>
              <a:gd name="connsiteX10" fmla="*/ 362117 w 9667066"/>
              <a:gd name="connsiteY10" fmla="*/ 720000 h 720000"/>
              <a:gd name="connsiteX11" fmla="*/ 362117 w 9667066"/>
              <a:gd name="connsiteY11" fmla="*/ 719787 h 720000"/>
              <a:gd name="connsiteX12" fmla="*/ 360000 w 9667066"/>
              <a:gd name="connsiteY12" fmla="*/ 720000 h 720000"/>
              <a:gd name="connsiteX13" fmla="*/ 0 w 9667066"/>
              <a:gd name="connsiteY13" fmla="*/ 360000 h 720000"/>
              <a:gd name="connsiteX14" fmla="*/ 360000 w 9667066"/>
              <a:gd name="connsiteY1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67066" h="720000">
                <a:moveTo>
                  <a:pt x="360000" y="0"/>
                </a:moveTo>
                <a:lnTo>
                  <a:pt x="362117" y="213"/>
                </a:lnTo>
                <a:lnTo>
                  <a:pt x="362117" y="0"/>
                </a:lnTo>
                <a:lnTo>
                  <a:pt x="9304949" y="0"/>
                </a:lnTo>
                <a:lnTo>
                  <a:pt x="9304949" y="213"/>
                </a:lnTo>
                <a:lnTo>
                  <a:pt x="9307066" y="0"/>
                </a:lnTo>
                <a:cubicBezTo>
                  <a:pt x="9505889" y="0"/>
                  <a:pt x="9667066" y="161177"/>
                  <a:pt x="9667066" y="360000"/>
                </a:cubicBezTo>
                <a:cubicBezTo>
                  <a:pt x="9667066" y="558823"/>
                  <a:pt x="9505889" y="720000"/>
                  <a:pt x="9307066" y="720000"/>
                </a:cubicBezTo>
                <a:lnTo>
                  <a:pt x="9304949" y="719787"/>
                </a:lnTo>
                <a:lnTo>
                  <a:pt x="9304949" y="720000"/>
                </a:lnTo>
                <a:lnTo>
                  <a:pt x="362117" y="720000"/>
                </a:lnTo>
                <a:lnTo>
                  <a:pt x="362117" y="719787"/>
                </a:lnTo>
                <a:lnTo>
                  <a:pt x="360000" y="720000"/>
                </a:ln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rgbClr val="D5EFFB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G1</a:t>
            </a:r>
            <a:r>
              <a:rPr lang="ko-KR" altLang="en-US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19581</a:t>
            </a:r>
            <a:r>
              <a:rPr lang="ko-KR" altLang="en-US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두 번째 트리의 지름</a:t>
            </a:r>
            <a:endParaRPr lang="ko-KR" altLang="en-US" sz="3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AC3E53E-0501-4742-98C9-71E5DE66CCC3}"/>
              </a:ext>
            </a:extLst>
          </p:cNvPr>
          <p:cNvSpPr/>
          <p:nvPr/>
        </p:nvSpPr>
        <p:spPr>
          <a:xfrm>
            <a:off x="1339453" y="4648198"/>
            <a:ext cx="9513094" cy="720000"/>
          </a:xfrm>
          <a:custGeom>
            <a:avLst/>
            <a:gdLst>
              <a:gd name="connsiteX0" fmla="*/ 360000 w 9667066"/>
              <a:gd name="connsiteY0" fmla="*/ 0 h 720000"/>
              <a:gd name="connsiteX1" fmla="*/ 362117 w 9667066"/>
              <a:gd name="connsiteY1" fmla="*/ 213 h 720000"/>
              <a:gd name="connsiteX2" fmla="*/ 362117 w 9667066"/>
              <a:gd name="connsiteY2" fmla="*/ 0 h 720000"/>
              <a:gd name="connsiteX3" fmla="*/ 9304949 w 9667066"/>
              <a:gd name="connsiteY3" fmla="*/ 0 h 720000"/>
              <a:gd name="connsiteX4" fmla="*/ 9304949 w 9667066"/>
              <a:gd name="connsiteY4" fmla="*/ 213 h 720000"/>
              <a:gd name="connsiteX5" fmla="*/ 9307066 w 9667066"/>
              <a:gd name="connsiteY5" fmla="*/ 0 h 720000"/>
              <a:gd name="connsiteX6" fmla="*/ 9667066 w 9667066"/>
              <a:gd name="connsiteY6" fmla="*/ 360000 h 720000"/>
              <a:gd name="connsiteX7" fmla="*/ 9307066 w 9667066"/>
              <a:gd name="connsiteY7" fmla="*/ 720000 h 720000"/>
              <a:gd name="connsiteX8" fmla="*/ 9304949 w 9667066"/>
              <a:gd name="connsiteY8" fmla="*/ 719787 h 720000"/>
              <a:gd name="connsiteX9" fmla="*/ 9304949 w 9667066"/>
              <a:gd name="connsiteY9" fmla="*/ 720000 h 720000"/>
              <a:gd name="connsiteX10" fmla="*/ 362117 w 9667066"/>
              <a:gd name="connsiteY10" fmla="*/ 720000 h 720000"/>
              <a:gd name="connsiteX11" fmla="*/ 362117 w 9667066"/>
              <a:gd name="connsiteY11" fmla="*/ 719787 h 720000"/>
              <a:gd name="connsiteX12" fmla="*/ 360000 w 9667066"/>
              <a:gd name="connsiteY12" fmla="*/ 720000 h 720000"/>
              <a:gd name="connsiteX13" fmla="*/ 0 w 9667066"/>
              <a:gd name="connsiteY13" fmla="*/ 360000 h 720000"/>
              <a:gd name="connsiteX14" fmla="*/ 360000 w 9667066"/>
              <a:gd name="connsiteY1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67066" h="720000">
                <a:moveTo>
                  <a:pt x="360000" y="0"/>
                </a:moveTo>
                <a:lnTo>
                  <a:pt x="362117" y="213"/>
                </a:lnTo>
                <a:lnTo>
                  <a:pt x="362117" y="0"/>
                </a:lnTo>
                <a:lnTo>
                  <a:pt x="9304949" y="0"/>
                </a:lnTo>
                <a:lnTo>
                  <a:pt x="9304949" y="213"/>
                </a:lnTo>
                <a:lnTo>
                  <a:pt x="9307066" y="0"/>
                </a:lnTo>
                <a:cubicBezTo>
                  <a:pt x="9505889" y="0"/>
                  <a:pt x="9667066" y="161177"/>
                  <a:pt x="9667066" y="360000"/>
                </a:cubicBezTo>
                <a:cubicBezTo>
                  <a:pt x="9667066" y="558823"/>
                  <a:pt x="9505889" y="720000"/>
                  <a:pt x="9307066" y="720000"/>
                </a:cubicBezTo>
                <a:lnTo>
                  <a:pt x="9304949" y="719787"/>
                </a:lnTo>
                <a:lnTo>
                  <a:pt x="9304949" y="720000"/>
                </a:lnTo>
                <a:lnTo>
                  <a:pt x="362117" y="720000"/>
                </a:lnTo>
                <a:lnTo>
                  <a:pt x="362117" y="719787"/>
                </a:lnTo>
                <a:lnTo>
                  <a:pt x="360000" y="720000"/>
                </a:ln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rgbClr val="E1CCF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G2</a:t>
            </a:r>
            <a:r>
              <a:rPr lang="ko-KR" altLang="en-US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12912</a:t>
            </a:r>
            <a:r>
              <a:rPr lang="ko-KR" altLang="en-US" sz="3200" dirty="0">
                <a:solidFill>
                  <a:schemeClr val="tx1"/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 트리 수정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86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메이플스토리"/>
        <a:ea typeface="메이플스토리"/>
        <a:cs typeface=""/>
      </a:majorFont>
      <a:minorFont>
        <a:latin typeface="나눔손글씨 중학생"/>
        <a:ea typeface="나눔손글씨 중학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D8B14F8E049048BC9164E828E84805" ma:contentTypeVersion="9" ma:contentTypeDescription="새 문서를 만듭니다." ma:contentTypeScope="" ma:versionID="286ba8d9e9f68e42f3347afc76e2fa9a">
  <xsd:schema xmlns:xsd="http://www.w3.org/2001/XMLSchema" xmlns:xs="http://www.w3.org/2001/XMLSchema" xmlns:p="http://schemas.microsoft.com/office/2006/metadata/properties" xmlns:ns3="8d620716-890e-4613-81a2-532350869250" targetNamespace="http://schemas.microsoft.com/office/2006/metadata/properties" ma:root="true" ma:fieldsID="492d7b653fb32774d5ff5a598befdb46" ns3:_="">
    <xsd:import namespace="8d620716-890e-4613-81a2-5323508692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20716-890e-4613-81a2-532350869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96C255-C1C2-4715-B94F-7FA8DDFA6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620716-890e-4613-81a2-53235086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C0D337-F716-4679-8D72-6E6CB56DF7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D679AF-DE3B-4375-957A-F01EC7A22138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8d620716-890e-4613-81a2-53235086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672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메이플스토리</vt:lpstr>
      <vt:lpstr>나눔손글씨 중학생</vt:lpstr>
      <vt:lpstr>함초롬돋움</vt:lpstr>
      <vt:lpstr>1훈솜사탕 R</vt:lpstr>
      <vt:lpstr>Arial</vt:lpstr>
      <vt:lpstr>Office 테마</vt:lpstr>
      <vt:lpstr>트리의 지름 구하기</vt:lpstr>
      <vt:lpstr>트리의 지름</vt:lpstr>
      <vt:lpstr>트리의 지름</vt:lpstr>
      <vt:lpstr>트리의 지름</vt:lpstr>
      <vt:lpstr>트리의 지름</vt:lpstr>
      <vt:lpstr>트리의 지름</vt:lpstr>
      <vt:lpstr>트리의 지름</vt:lpstr>
      <vt:lpstr>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Hyunseo Kim</dc:creator>
  <cp:lastModifiedBy>김 동욱</cp:lastModifiedBy>
  <cp:revision>22</cp:revision>
  <dcterms:created xsi:type="dcterms:W3CDTF">2021-06-28T22:46:57Z</dcterms:created>
  <dcterms:modified xsi:type="dcterms:W3CDTF">2022-06-22T08:24:31Z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0x010100E2D8B14F8E049048BC9164E828E84805</vt:lpwstr>
  </property>
</Properties>
</file>