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657F-EBE7-2A41-81E5-A5685AC8C0B6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43FBF-6166-3B46-8B5C-1C9EFEA6F1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9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3FBF-6166-3B46-8B5C-1C9EFEA6F1EA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46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9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9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9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713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4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3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70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2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4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54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21C9-F5FD-DA4B-A6EF-82E5FF4FCD70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B754-DEB8-E246-97A1-4F50879CB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9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함수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6. </a:t>
            </a:r>
            <a:r>
              <a:rPr kumimoji="1" lang="ko-KR" altLang="en-US" dirty="0" smtClean="0"/>
              <a:t>함수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꼭 필요하다고 생각되는 다항 인자는 메서드를 클래스 구성원으로 바꿔 호출한다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err="1" smtClean="0"/>
              <a:t>writeField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outputStream</a:t>
            </a:r>
            <a:r>
              <a:rPr kumimoji="1" lang="en-US" altLang="ko-KR" dirty="0" smtClean="0"/>
              <a:t>, name)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					-&gt; </a:t>
            </a:r>
            <a:r>
              <a:rPr kumimoji="1" lang="en-US" altLang="ko-KR" dirty="0" err="1" smtClean="0"/>
              <a:t>outputStream.writeField</a:t>
            </a:r>
            <a:r>
              <a:rPr kumimoji="1" lang="en-US" altLang="ko-KR" dirty="0" smtClean="0"/>
              <a:t>(name)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인수를 객체로 만들어 줄인다</a:t>
            </a:r>
            <a:r>
              <a:rPr kumimoji="1" lang="en-US" altLang="ko-KR" dirty="0" smtClean="0"/>
              <a:t>. =&gt;  (x, y) -&gt; (Point)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63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7. </a:t>
            </a:r>
            <a:r>
              <a:rPr kumimoji="1" lang="ko-KR" altLang="en-US" dirty="0" smtClean="0"/>
              <a:t>부수 효과를 일으키지 마라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 이름이 나타내는 역할만 해야한다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함수의 출력 인수는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this</a:t>
            </a:r>
            <a:r>
              <a:rPr kumimoji="1" lang="ko-KR" altLang="en-US" dirty="0" smtClean="0"/>
              <a:t>를 이용해 바꾼다</a:t>
            </a:r>
            <a:r>
              <a:rPr kumimoji="1" lang="en-US" altLang="ko-KR" dirty="0" smtClean="0"/>
              <a:t>.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appendFooter</a:t>
            </a:r>
            <a:r>
              <a:rPr kumimoji="1" lang="en-US" altLang="ko-KR" dirty="0" smtClean="0"/>
              <a:t>(s) =&gt; </a:t>
            </a:r>
            <a:r>
              <a:rPr kumimoji="1" lang="en-US" altLang="ko-KR" dirty="0" err="1" smtClean="0"/>
              <a:t>report.appendFooter</a:t>
            </a:r>
            <a:r>
              <a:rPr kumimoji="1" lang="en-US" altLang="ko-KR" dirty="0" smtClean="0"/>
              <a:t>()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81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8. </a:t>
            </a:r>
            <a:r>
              <a:rPr kumimoji="1" lang="ko-KR" altLang="en-US" dirty="0" smtClean="0"/>
              <a:t>명령과 조회를 분리하라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수행하거나 답하거나 둘 중 하나만 해야 한다</a:t>
            </a:r>
            <a:r>
              <a:rPr kumimoji="1" lang="en-US" altLang="ko-KR" dirty="0" smtClean="0"/>
              <a:t>.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	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smtClean="0"/>
              <a:t>		if ( set(username, </a:t>
            </a:r>
            <a:r>
              <a:rPr kumimoji="1" lang="en-US" altLang="ko-KR" dirty="0" err="1" smtClean="0"/>
              <a:t>unclebob</a:t>
            </a:r>
            <a:r>
              <a:rPr kumimoji="1" lang="en-US" altLang="ko-KR" dirty="0" smtClean="0"/>
              <a:t>) )</a:t>
            </a:r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	</a:t>
            </a:r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	=&gt; if ( </a:t>
            </a:r>
            <a:r>
              <a:rPr kumimoji="1" lang="en-US" altLang="ko-KR" dirty="0" err="1" smtClean="0"/>
              <a:t>attributeExists</a:t>
            </a:r>
            <a:r>
              <a:rPr kumimoji="1" lang="en-US" altLang="ko-KR" dirty="0" smtClean="0"/>
              <a:t>(username) ) {</a:t>
            </a:r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		</a:t>
            </a:r>
            <a:r>
              <a:rPr kumimoji="1" lang="en-US" altLang="ko-KR" dirty="0" err="1" smtClean="0"/>
              <a:t>setAttribute</a:t>
            </a:r>
            <a:r>
              <a:rPr kumimoji="1" lang="en-US" altLang="ko-KR" dirty="0" smtClean="0"/>
              <a:t>(username, </a:t>
            </a:r>
            <a:r>
              <a:rPr kumimoji="1" lang="en-US" altLang="ko-KR" dirty="0" err="1" smtClean="0"/>
              <a:t>unclebob</a:t>
            </a:r>
            <a:r>
              <a:rPr kumimoji="1" lang="en-US" altLang="ko-KR" dirty="0" smtClean="0"/>
              <a:t>)</a:t>
            </a:r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     	     }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 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set </a:t>
            </a:r>
            <a:r>
              <a:rPr kumimoji="1" lang="ko-KR" altLang="en-US" dirty="0" smtClean="0"/>
              <a:t>이 형용사인가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동사인가</a:t>
            </a:r>
            <a:r>
              <a:rPr kumimoji="1" lang="en-US" altLang="ko-KR" dirty="0" smtClean="0"/>
              <a:t>?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17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9.</a:t>
            </a:r>
            <a:r>
              <a:rPr kumimoji="1" lang="ko-KR" altLang="en-US" dirty="0" smtClean="0"/>
              <a:t> 오류 코드보다 예외를 사용하라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오류 코드를 반환하는 형식은 명령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조회 규칙을 위반한다</a:t>
            </a:r>
            <a:r>
              <a:rPr kumimoji="1" lang="en-US" altLang="ko-KR" dirty="0" smtClean="0"/>
              <a:t>.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		=&gt;  if( </a:t>
            </a:r>
            <a:r>
              <a:rPr kumimoji="1" lang="en-US" altLang="ko-KR" dirty="0" err="1" smtClean="0"/>
              <a:t>deletePage</a:t>
            </a:r>
            <a:r>
              <a:rPr kumimoji="1" lang="en-US" altLang="ko-KR" dirty="0" smtClean="0"/>
              <a:t>(age) == E_OK )</a:t>
            </a:r>
          </a:p>
          <a:p>
            <a:pPr marL="457200" lvl="1" indent="0">
              <a:buNone/>
            </a:pPr>
            <a:endParaRPr kumimoji="1" lang="en-US" altLang="ko-KR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019175" y="3051929"/>
            <a:ext cx="10153649" cy="3416320"/>
          </a:xfrm>
          <a:prstGeom prst="rect">
            <a:avLst/>
          </a:prstGeom>
          <a:noFill/>
          <a:ln cap="flat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public void delete(Page page) {</a:t>
            </a:r>
          </a:p>
          <a:p>
            <a:pPr lvl="1"/>
            <a:r>
              <a:rPr kumimoji="1" lang="en-US" altLang="ko-KR" dirty="0" smtClean="0"/>
              <a:t>	try {</a:t>
            </a:r>
          </a:p>
          <a:p>
            <a:pPr lvl="1"/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deletePageAndAllReferences</a:t>
            </a:r>
            <a:r>
              <a:rPr kumimoji="1" lang="en-US" altLang="ko-KR" dirty="0" smtClean="0"/>
              <a:t>(pages);</a:t>
            </a:r>
          </a:p>
          <a:p>
            <a:pPr lvl="1"/>
            <a:r>
              <a:rPr kumimoji="1" lang="en-US" altLang="ko-KR" dirty="0" smtClean="0"/>
              <a:t>	}</a:t>
            </a:r>
          </a:p>
          <a:p>
            <a:pPr lvl="1"/>
            <a:r>
              <a:rPr kumimoji="1" lang="en-US" altLang="ko-KR" dirty="0" smtClean="0"/>
              <a:t>	catch (Exception e) {</a:t>
            </a:r>
          </a:p>
          <a:p>
            <a:pPr lvl="1"/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logError</a:t>
            </a:r>
            <a:r>
              <a:rPr kumimoji="1" lang="en-US" altLang="ko-KR" dirty="0" smtClean="0"/>
              <a:t>(e);</a:t>
            </a:r>
          </a:p>
          <a:p>
            <a:pPr lvl="1"/>
            <a:r>
              <a:rPr kumimoji="1" lang="en-US" altLang="ko-KR" dirty="0" smtClean="0"/>
              <a:t>	}</a:t>
            </a:r>
          </a:p>
          <a:p>
            <a:pPr lvl="1"/>
            <a:r>
              <a:rPr kumimoji="1" lang="en-US" altLang="ko-KR" dirty="0" smtClean="0"/>
              <a:t>}</a:t>
            </a:r>
          </a:p>
          <a:p>
            <a:pPr lvl="1"/>
            <a:endParaRPr kumimoji="1" lang="en-US" altLang="ko-KR" b="1" dirty="0" smtClean="0"/>
          </a:p>
          <a:p>
            <a:pPr lvl="1"/>
            <a:r>
              <a:rPr kumimoji="1" lang="en-US" altLang="ko-KR" b="1" dirty="0" smtClean="0"/>
              <a:t>try/catch</a:t>
            </a:r>
            <a:r>
              <a:rPr kumimoji="1" lang="ko-KR" altLang="en-US" b="1" dirty="0" smtClean="0"/>
              <a:t> 문을 별도 함수로 뽑아내 작성한다</a:t>
            </a:r>
            <a:r>
              <a:rPr kumimoji="1" lang="en-US" altLang="ko-KR" b="1" dirty="0" smtClean="0"/>
              <a:t>.</a:t>
            </a:r>
          </a:p>
          <a:p>
            <a:pPr lvl="1"/>
            <a:endParaRPr kumimoji="1"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35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9.</a:t>
            </a:r>
            <a:r>
              <a:rPr kumimoji="1" lang="ko-KR" altLang="en-US" dirty="0" smtClean="0"/>
              <a:t> 오류 코드보다 예외를 사용하라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오류 처리도 한 가지 작업이다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오류를 처리하는 함수는 오직 오류만 처리해야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9.</a:t>
            </a:r>
            <a:r>
              <a:rPr kumimoji="1" lang="ko-KR" altLang="en-US" dirty="0" smtClean="0"/>
              <a:t> 오류 코드보다 예외를 사용하라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의존성 자석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Error </a:t>
            </a:r>
            <a:r>
              <a:rPr kumimoji="1" lang="en-US" altLang="ko-KR" dirty="0" err="1" smtClean="0"/>
              <a:t>enum</a:t>
            </a:r>
            <a:r>
              <a:rPr kumimoji="1" lang="ko-KR" altLang="en-US" dirty="0" smtClean="0"/>
              <a:t> 을 변경하면 이를 사용하는 다른 클래스에서도 변경 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예외를 사용하면 새 예외는 </a:t>
            </a:r>
            <a:r>
              <a:rPr kumimoji="1" lang="en-US" altLang="ko-KR" dirty="0" smtClean="0"/>
              <a:t>Exception</a:t>
            </a:r>
            <a:r>
              <a:rPr kumimoji="1" lang="ko-KR" altLang="en-US" dirty="0" smtClean="0"/>
              <a:t> 클래스에서 파생된다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32579" r="38909" b="24079"/>
          <a:stretch/>
        </p:blipFill>
        <p:spPr>
          <a:xfrm>
            <a:off x="5014912" y="2815432"/>
            <a:ext cx="1571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10.</a:t>
            </a:r>
            <a:r>
              <a:rPr kumimoji="1" lang="ko-KR" altLang="en-US" dirty="0" smtClean="0"/>
              <a:t> 반복하지 마라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중복되는 알고리즘은 함수로 만든다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소프트웨어 개발에서 지금까지 일어난 혁신은 소스 코드의 중복을 제거하려는 지속적인 노력이다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11.</a:t>
            </a:r>
            <a:r>
              <a:rPr kumimoji="1" lang="ko-KR" altLang="en-US" dirty="0" smtClean="0"/>
              <a:t> 구조적 프로그래밍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모든 함수와 함수 내 모든 블록에 입구와 출구가 하나만 존재해야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함수의 </a:t>
            </a:r>
            <a:r>
              <a:rPr kumimoji="1" lang="en-US" altLang="ko-KR" dirty="0" smtClean="0"/>
              <a:t>return</a:t>
            </a:r>
            <a:r>
              <a:rPr kumimoji="1" lang="ko-KR" altLang="en-US" dirty="0" smtClean="0"/>
              <a:t> 문은 하나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루프 안에서 </a:t>
            </a:r>
            <a:r>
              <a:rPr kumimoji="1" lang="en-US" altLang="ko-KR" dirty="0" smtClean="0"/>
              <a:t>break, continue</a:t>
            </a:r>
            <a:r>
              <a:rPr kumimoji="1" lang="ko-KR" altLang="en-US" dirty="0" smtClean="0"/>
              <a:t> 를 사용하면 안된다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하지만 함수를 작게 만든다면 사용해도 괜찮다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69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함수를 어떻게 짜죠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소프트웨어 개발은 글짓기와 비슷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생각 기록 후 다듬기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코드를 다듬고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함수를 만들고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이름을 바꾸고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중복을 제거한다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처음부터 완벽한 함수를 짜내는 것이 가능한 사람은 없다</a:t>
            </a:r>
            <a:r>
              <a:rPr kumimoji="1" lang="en-US" altLang="ko-KR" smtClean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작게 만들어라</a:t>
            </a:r>
            <a:r>
              <a:rPr kumimoji="1" lang="en-US" altLang="ko-KR" dirty="0" smtClean="0"/>
              <a:t>!</a:t>
            </a:r>
            <a:endParaRPr kumimoji="1"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줄 내외로 명백하게 만들기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if/else, while</a:t>
            </a:r>
            <a:r>
              <a:rPr kumimoji="1" lang="ko-KR" altLang="en-US" dirty="0" smtClean="0"/>
              <a:t> 문 안에 들어가는 블록은 한 줄로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함수 안에 중첩 구조가 생기지 않도록 해야한다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9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한 가지만 해라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629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함수는 한 가지를 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한 가지를 잘 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한가지만을 해야한다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함수 이름 아래 추상화 수준이 하나인 단계만 수행하도록 한다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	=&gt;</a:t>
            </a:r>
            <a:r>
              <a:rPr kumimoji="1" lang="ko-KR" altLang="en-US" dirty="0" smtClean="0"/>
              <a:t> 함수 이름이 나타내는 역할만 하게 한다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 smtClean="0"/>
          </a:p>
          <a:p>
            <a:r>
              <a:rPr kumimoji="1" lang="ko-KR" altLang="en-US" dirty="0" smtClean="0"/>
              <a:t>의미 있는 이름으로 다른 함수를 추출할 수 있다면 여러 작업을 하는 함수이다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9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함수 당 추상화 수준은 하나로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 안에서 수행되는 작업 수준이 비슷해야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내려가기 규칙  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위에서 아래로 프로그램을 읽으면 함수 추상화 수준이 한 단계씩 낮아지도록 구현한다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각 함수가 다음에 호출될 함수를 소개하는 형태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Switch</a:t>
            </a:r>
            <a:r>
              <a:rPr kumimoji="1" lang="ko-KR" altLang="en-US" dirty="0" smtClean="0"/>
              <a:t> 문을 숨겨라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다형성을 이용해 각 </a:t>
            </a:r>
            <a:r>
              <a:rPr kumimoji="1" lang="en-US" altLang="ko-KR" dirty="0" smtClean="0"/>
              <a:t>Switch</a:t>
            </a:r>
            <a:r>
              <a:rPr kumimoji="1" lang="ko-KR" altLang="en-US" dirty="0" smtClean="0"/>
              <a:t>문을 저차원 클래스에 숨기고 반복하지 않는다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switch</a:t>
            </a:r>
            <a:r>
              <a:rPr kumimoji="1" lang="ko-KR" altLang="en-US" dirty="0" smtClean="0"/>
              <a:t>문을 추상 팩토리 안에 숨기고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파생 클래스에서 구현해 사용한다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6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서술적인 이름을 사용하라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이름이 길어도 괜찮다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이름을 정하느라 시간을 들여도 괜찮다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최대한 함수가 하는 일을 잘 표현하는 이름을 지어라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이름은 일관성 있게 지어야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모듈 내에서 같은 문구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명사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동사를 사용해야 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3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6.</a:t>
            </a:r>
            <a:r>
              <a:rPr kumimoji="1" lang="ko-KR" altLang="en-US" dirty="0" smtClean="0"/>
              <a:t> 함수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이상적인 함수의 인수는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개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인수는 개념을 이해하기 어렵게 만든다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현재 시점에서 중요하지 않은 사항은 인수로 넘기지 않는다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74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6.</a:t>
            </a:r>
            <a:r>
              <a:rPr kumimoji="1" lang="ko-KR" altLang="en-US" dirty="0" smtClean="0"/>
              <a:t> 함수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단항 형식 허용 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인수에 질문을 던지는 경우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boolean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fileExists</a:t>
            </a:r>
            <a:r>
              <a:rPr kumimoji="1" lang="en-US" altLang="ko-KR" dirty="0" smtClean="0"/>
              <a:t>(“</a:t>
            </a:r>
            <a:r>
              <a:rPr kumimoji="1" lang="en-US" altLang="ko-KR" dirty="0" err="1" smtClean="0"/>
              <a:t>MyFile</a:t>
            </a:r>
            <a:r>
              <a:rPr kumimoji="1" lang="en-US" altLang="ko-KR" dirty="0" smtClean="0"/>
              <a:t>”)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인수를 변환해 결과를 반환하는 경우 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					=&gt;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InputStream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fileOpen</a:t>
            </a:r>
            <a:r>
              <a:rPr kumimoji="1" lang="en-US" altLang="ko-KR" dirty="0" smtClean="0"/>
              <a:t>(“</a:t>
            </a:r>
            <a:r>
              <a:rPr kumimoji="1" lang="en-US" altLang="ko-KR" dirty="0" err="1" smtClean="0"/>
              <a:t>MyFile</a:t>
            </a:r>
            <a:r>
              <a:rPr kumimoji="1" lang="en-US" altLang="ko-KR" dirty="0" smtClean="0"/>
              <a:t>”)</a:t>
            </a:r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 이벤트 함수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passwordAttemptFailedNtimes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attempts)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8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6. </a:t>
            </a:r>
            <a:r>
              <a:rPr kumimoji="1" lang="ko-KR" altLang="en-US" dirty="0" smtClean="0"/>
              <a:t>함수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플래그 인수는 인자로 넘기지 않고 함수를 나눈다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render(bool </a:t>
            </a:r>
            <a:r>
              <a:rPr kumimoji="1" lang="en-US" altLang="ko-KR" dirty="0" err="1" smtClean="0"/>
              <a:t>isSuite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=&gt; </a:t>
            </a:r>
            <a:r>
              <a:rPr kumimoji="1" lang="en-US" altLang="ko-KR" dirty="0" err="1" smtClean="0"/>
              <a:t>renderForSuite</a:t>
            </a:r>
            <a:r>
              <a:rPr kumimoji="1" lang="en-US" altLang="ko-KR" dirty="0" smtClean="0"/>
              <a:t>()  /  </a:t>
            </a:r>
            <a:r>
              <a:rPr kumimoji="1" lang="en-US" altLang="ko-KR" dirty="0" err="1" smtClean="0"/>
              <a:t>renderForSingleTest</a:t>
            </a:r>
            <a:r>
              <a:rPr kumimoji="1" lang="en-US" altLang="ko-KR" dirty="0" smtClean="0"/>
              <a:t>()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436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455</Words>
  <Application>Microsoft Macintosh PowerPoint</Application>
  <PresentationFormat>와이드스크린</PresentationFormat>
  <Paragraphs>134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3. 함수</vt:lpstr>
      <vt:lpstr>작게 만들어라!</vt:lpstr>
      <vt:lpstr>2. 한 가지만 해라!</vt:lpstr>
      <vt:lpstr>3. 함수 당 추상화 수준은 하나로!</vt:lpstr>
      <vt:lpstr>4. Switch 문을 숨겨라</vt:lpstr>
      <vt:lpstr>5. 서술적인 이름을 사용하라</vt:lpstr>
      <vt:lpstr>6. 함수 인수</vt:lpstr>
      <vt:lpstr>6. 함수 인수</vt:lpstr>
      <vt:lpstr>6. 함수 인수</vt:lpstr>
      <vt:lpstr>6. 함수 인수</vt:lpstr>
      <vt:lpstr>7. 부수 효과를 일으키지 마라!</vt:lpstr>
      <vt:lpstr>8. 명령과 조회를 분리하라!</vt:lpstr>
      <vt:lpstr>9. 오류 코드보다 예외를 사용하라!</vt:lpstr>
      <vt:lpstr>9. 오류 코드보다 예외를 사용하라!</vt:lpstr>
      <vt:lpstr>9. 오류 코드보다 예외를 사용하라!</vt:lpstr>
      <vt:lpstr>10. 반복하지 마라!</vt:lpstr>
      <vt:lpstr>11. 구조적 프로그래밍</vt:lpstr>
      <vt:lpstr>함수를 어떻게 짜죠?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함수</dc:title>
  <dc:creator>Microsoft Office 사용자</dc:creator>
  <cp:lastModifiedBy>Microsoft Office 사용자</cp:lastModifiedBy>
  <cp:revision>9</cp:revision>
  <dcterms:created xsi:type="dcterms:W3CDTF">2017-09-30T17:37:01Z</dcterms:created>
  <dcterms:modified xsi:type="dcterms:W3CDTF">2017-09-30T18:44:23Z</dcterms:modified>
</cp:coreProperties>
</file>