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5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B7EF8-E9FC-4A6C-B7C8-D5ECF2475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F3C8FB-DE65-4416-A02F-2681B8DCF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0B7AE-F7F9-4E18-B4DD-14A74AC9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0DE4-C910-47A3-A1EC-0833478FAE18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DF928-57B9-4192-9F4F-440602D8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BA2B3-665B-470A-9D29-329C1163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4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E4A7D-FE84-4485-A060-00B1EA96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1B7F2D-D388-432B-8177-D07BCF095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B4E62-434B-4E9A-A17D-9F4E66C3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0DE4-C910-47A3-A1EC-0833478FAE18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0B046-6786-4E62-8761-1452466E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767F-BA8A-48FC-AB91-4FC896FC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24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B58D14-6255-44F7-B25D-B6B21E0D1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F60440-8FBE-4741-B3CB-981B2E36A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FFC79-2D90-42F3-9C5E-4C2C8341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0DE4-C910-47A3-A1EC-0833478FAE18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2F503-3290-42AE-8B5D-F7780B31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34D3B-AECC-4AF0-875B-0E0C8389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5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8E4D2-CADB-42D6-8B3E-75E468DB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6AE85-8B56-42DC-B54B-9A9EBCE4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12A71-07FC-4C1F-9A80-7F4C9888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0DE4-C910-47A3-A1EC-0833478FAE18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DF80D-7B1F-4873-A5BF-7DD50F15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ABBC9-E956-4396-B410-023D5F80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1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1FE84-ABA0-45EA-B515-4EBC9B1A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5FE6F-149E-4301-9A49-68E484F4E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D9A63-2C9F-4ABD-A18A-3755DD96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0DE4-C910-47A3-A1EC-0833478FAE18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80E07-B796-44F1-B857-29D154B1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B22F-DEEB-49B8-AFC4-06EF085A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22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A5244-3B52-4AEA-B55D-60564D4D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02821-8BE6-4BAF-AACB-92DF6F65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0D2287-9A6D-411A-9CCF-EF8684AA2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996F76-EBA1-4974-A031-67DFBA48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0DE4-C910-47A3-A1EC-0833478FAE18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13B38-28B1-4647-9190-20D8DF16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30D13-DE40-4949-AB2F-AE9AEDFB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7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C8B7A-3B3B-475D-A96C-5DD147D9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5A348C-4FCE-483D-8277-1606019E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93FD7-25A6-483E-AAA2-868032391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1D148A-D5C3-4BB1-8B4D-EC59FC6CC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F3FA4E-2B42-4C54-93D6-52C2D1EB6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FEF7C5-9D09-4C80-9B5E-210666F9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0DE4-C910-47A3-A1EC-0833478FAE18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AA2DD5-7616-49A7-BB61-C992D4DE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432075-150F-44D4-AA24-24DB5A67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2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E6682-A5B6-46FD-8070-0DDA8880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DECB1C-4046-4BF1-9CB1-2A16B449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0DE4-C910-47A3-A1EC-0833478FAE18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8E89F3-37E2-4E1A-8436-4309B286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BAF16C-7363-44A2-BF4B-1CB6184A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2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E6533B-37FC-488B-B2E5-6F698822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0DE4-C910-47A3-A1EC-0833478FAE18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ABE1F2-5581-4AEA-A87B-5D15779F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85E70B-5B92-41BC-A9FE-4BF70EDE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6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A9CFC-50CB-4144-B10A-95B2325F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D27C6-6529-4DF1-B65E-DB20502E5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D76CB1-7B70-425F-968B-5C484DD08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C85E8-859E-4EDD-B423-289B6822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0DE4-C910-47A3-A1EC-0833478FAE18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F44358-6FF0-40E0-B501-A4800598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BEC6B0-01DF-4FAB-AA3E-B3390EC2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6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F05FF-3FA1-478C-803A-7852CC7D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215312-10EC-496D-96FE-7E4D2A398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C41B1-9149-49F5-8B28-2540F2DFE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71ED8-8AC9-4929-ABB6-46739A8F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0DE4-C910-47A3-A1EC-0833478FAE18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75A9C-34F6-4F00-9398-3CBF3CDD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CCE6D1-3816-4D24-B304-83A5BCD3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0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F08B22-88F4-44A9-B0BB-AC0039FE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76DBA-4100-47CC-898B-13825A60A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D2890-6152-4886-931D-A22C7C717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F0DE4-C910-47A3-A1EC-0833478FAE18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6EA93-579E-47F9-983B-8B52BA2AF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97D66-8BD3-46E7-9386-688B9963B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6AC86-2E80-4A9B-9E9B-E1DFBEC75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2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5B3A1-8EA2-44AC-AD6E-A83D6FDDB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FEB759-167A-4130-B4D1-DD1ED0CC9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2017-12-17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43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9F87F-4B6E-4ED3-ADC1-956DAC68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체계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3D955-E58D-465F-BDCA-0CAE3E169823}"/>
              </a:ext>
            </a:extLst>
          </p:cNvPr>
          <p:cNvSpPr txBox="1"/>
          <p:nvPr/>
        </p:nvSpPr>
        <p:spPr>
          <a:xfrm>
            <a:off x="952501" y="1491448"/>
            <a:ext cx="104536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(Java Convention)</a:t>
            </a:r>
            <a:r>
              <a:rPr lang="ko-KR" altLang="en-US" sz="2800" dirty="0"/>
              <a:t>추상화 단계가 순차적으로 </a:t>
            </a:r>
            <a:r>
              <a:rPr lang="ko-KR" altLang="en-US" sz="2800" dirty="0" err="1"/>
              <a:t>내려감</a:t>
            </a:r>
            <a:endParaRPr lang="en-US" altLang="ko-KR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/>
              <a:t>변수 목록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(static public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static private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private </a:t>
            </a:r>
            <a:r>
              <a:rPr lang="ko-KR" altLang="en-US" sz="2000" dirty="0"/>
              <a:t>인스턴스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(public</a:t>
            </a:r>
            <a:r>
              <a:rPr lang="ko-KR" altLang="en-US" sz="2000" dirty="0"/>
              <a:t>은 필요한 경우가 거의 없다</a:t>
            </a:r>
            <a:r>
              <a:rPr lang="en-US" altLang="ko-KR" sz="2000" dirty="0"/>
              <a:t>))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2800" dirty="0"/>
              <a:t>공개 함수</a:t>
            </a:r>
            <a:endParaRPr lang="en-US" altLang="ko-KR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2800" dirty="0"/>
              <a:t>비공개 함수</a:t>
            </a:r>
          </a:p>
        </p:txBody>
      </p:sp>
    </p:spTree>
    <p:extLst>
      <p:ext uri="{BB962C8B-B14F-4D97-AF65-F5344CB8AC3E}">
        <p14:creationId xmlns:p14="http://schemas.microsoft.com/office/powerpoint/2010/main" val="32797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9F87F-4B6E-4ED3-ADC1-956DAC68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체계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3D955-E58D-465F-BDCA-0CAE3E169823}"/>
              </a:ext>
            </a:extLst>
          </p:cNvPr>
          <p:cNvSpPr txBox="1"/>
          <p:nvPr/>
        </p:nvSpPr>
        <p:spPr>
          <a:xfrm>
            <a:off x="952501" y="1491448"/>
            <a:ext cx="10049802" cy="1948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캡슐화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변수와 유틸리티 함수는 가능한 공개하지 않는 편이 낫다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테스트를 위해 </a:t>
            </a:r>
            <a:r>
              <a:rPr lang="en-US" altLang="ko-KR" sz="2800" dirty="0"/>
              <a:t>protected</a:t>
            </a:r>
            <a:r>
              <a:rPr lang="ko-KR" altLang="en-US" sz="2800" dirty="0"/>
              <a:t>로 선언해서 접근을 허용하기도 한다</a:t>
            </a:r>
          </a:p>
        </p:txBody>
      </p:sp>
    </p:spTree>
    <p:extLst>
      <p:ext uri="{BB962C8B-B14F-4D97-AF65-F5344CB8AC3E}">
        <p14:creationId xmlns:p14="http://schemas.microsoft.com/office/powerpoint/2010/main" val="364389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9F87F-4B6E-4ED3-ADC1-956DAC68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클래스는 작아야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3D955-E58D-465F-BDCA-0CAE3E169823}"/>
              </a:ext>
            </a:extLst>
          </p:cNvPr>
          <p:cNvSpPr txBox="1"/>
          <p:nvPr/>
        </p:nvSpPr>
        <p:spPr>
          <a:xfrm>
            <a:off x="915925" y="1430488"/>
            <a:ext cx="92031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개념은 빈 행으로 분리하라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클래스 이름은 해당 클래스 책임을 기술하도록 간결하게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단일 책임 원칙</a:t>
            </a:r>
            <a:r>
              <a:rPr lang="en-US" altLang="ko-KR" sz="2800" b="1" dirty="0"/>
              <a:t>(Single Responsibility Principle)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클래스나 모듈을 변경할 이유가 단 하나뿐이어야 한다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CE9B1-51E0-4953-AD88-EEB13B48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1" y="4218351"/>
            <a:ext cx="4602967" cy="15968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A5E206-A229-476C-A6B7-84D380CD7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68" y="4218351"/>
            <a:ext cx="4602967" cy="1596806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30CBCB7-8C20-4A51-8646-C3226D40B7D5}"/>
              </a:ext>
            </a:extLst>
          </p:cNvPr>
          <p:cNvSpPr/>
          <p:nvPr/>
        </p:nvSpPr>
        <p:spPr>
          <a:xfrm>
            <a:off x="5733974" y="4596258"/>
            <a:ext cx="460310" cy="8210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7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9F87F-4B6E-4ED3-ADC1-956DAC68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클래스는 작아야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3D955-E58D-465F-BDCA-0CAE3E169823}"/>
              </a:ext>
            </a:extLst>
          </p:cNvPr>
          <p:cNvSpPr txBox="1"/>
          <p:nvPr/>
        </p:nvSpPr>
        <p:spPr>
          <a:xfrm>
            <a:off x="952501" y="1491448"/>
            <a:ext cx="110914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응집도 </a:t>
            </a:r>
            <a:r>
              <a:rPr lang="en-US" altLang="ko-KR" sz="2800" b="1" dirty="0"/>
              <a:t>Cohesion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매서드가</a:t>
            </a:r>
            <a:r>
              <a:rPr lang="ko-KR" altLang="en-US" dirty="0"/>
              <a:t> 변수를 더 많이 사용할 수록 </a:t>
            </a:r>
            <a:r>
              <a:rPr lang="ko-KR" altLang="en-US" dirty="0" err="1"/>
              <a:t>매서드와</a:t>
            </a:r>
            <a:r>
              <a:rPr lang="ko-KR" altLang="en-US" dirty="0"/>
              <a:t> 클래스의 응집도가 높다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응집도가 높다는 말은 클래스에 속한 메서드와 변수가 서로 의존하며 논리적인 단위로 묶인다는 의미이다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66D11-136C-44D3-BE6F-94CF88B5BB98}"/>
              </a:ext>
            </a:extLst>
          </p:cNvPr>
          <p:cNvSpPr txBox="1"/>
          <p:nvPr/>
        </p:nvSpPr>
        <p:spPr>
          <a:xfrm>
            <a:off x="952501" y="3088600"/>
            <a:ext cx="77428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응집도를 유지하면 작은 클래스 여럿이 나온다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Ex)</a:t>
            </a:r>
            <a:r>
              <a:rPr lang="ko-KR" altLang="en-US" sz="2800" dirty="0"/>
              <a:t>소수를 생성하고 출력하는 역할을 하는 함수</a:t>
            </a:r>
          </a:p>
        </p:txBody>
      </p:sp>
    </p:spTree>
    <p:extLst>
      <p:ext uri="{BB962C8B-B14F-4D97-AF65-F5344CB8AC3E}">
        <p14:creationId xmlns:p14="http://schemas.microsoft.com/office/powerpoint/2010/main" val="423349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9F87F-4B6E-4ED3-ADC1-956DAC68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변경하기 쉬운 클래스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3D955-E58D-465F-BDCA-0CAE3E169823}"/>
              </a:ext>
            </a:extLst>
          </p:cNvPr>
          <p:cNvSpPr txBox="1"/>
          <p:nvPr/>
        </p:nvSpPr>
        <p:spPr>
          <a:xfrm>
            <a:off x="952501" y="1491448"/>
            <a:ext cx="3183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변경으로부터 격리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C17C7B-3301-45EB-AA6A-C012DBAFAD79}"/>
              </a:ext>
            </a:extLst>
          </p:cNvPr>
          <p:cNvSpPr/>
          <p:nvPr/>
        </p:nvSpPr>
        <p:spPr>
          <a:xfrm>
            <a:off x="952500" y="2339957"/>
            <a:ext cx="1065428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24292E"/>
                </a:solidFill>
                <a:latin typeface="-apple-system"/>
              </a:rPr>
              <a:t>상세한 구현에 의존하는 클래스는 구현이 바뀌면 위험에 빠짐</a:t>
            </a:r>
            <a:endParaRPr lang="en-US" altLang="ko-KR" sz="2800" dirty="0">
              <a:solidFill>
                <a:srgbClr val="24292E"/>
              </a:solidFill>
              <a:latin typeface="-apple-system"/>
            </a:endParaRPr>
          </a:p>
          <a:p>
            <a:endParaRPr lang="en-US" altLang="ko-KR" sz="28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2800" dirty="0">
                <a:solidFill>
                  <a:srgbClr val="24292E"/>
                </a:solidFill>
                <a:latin typeface="-apple-system"/>
              </a:rPr>
              <a:t>-&gt;</a:t>
            </a:r>
            <a:r>
              <a:rPr lang="ko-KR" altLang="en-US" sz="2800" dirty="0">
                <a:solidFill>
                  <a:srgbClr val="24292E"/>
                </a:solidFill>
                <a:latin typeface="-apple-system"/>
              </a:rPr>
              <a:t>인터페이스와 </a:t>
            </a:r>
            <a:r>
              <a:rPr lang="en-US" altLang="ko-KR" sz="2800" dirty="0">
                <a:solidFill>
                  <a:srgbClr val="24292E"/>
                </a:solidFill>
                <a:latin typeface="-apple-system"/>
              </a:rPr>
              <a:t>abstract </a:t>
            </a:r>
            <a:r>
              <a:rPr lang="ko-KR" altLang="en-US" sz="2800" dirty="0">
                <a:solidFill>
                  <a:srgbClr val="24292E"/>
                </a:solidFill>
                <a:latin typeface="-apple-system"/>
              </a:rPr>
              <a:t>클래스를 사용해 구현이 미치는 영향을 격리시켜야 함</a:t>
            </a:r>
            <a:r>
              <a:rPr lang="en-US" altLang="ko-KR" sz="2800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ko-KR" altLang="en-US" sz="2800" dirty="0">
                <a:solidFill>
                  <a:srgbClr val="24292E"/>
                </a:solidFill>
                <a:latin typeface="-apple-system"/>
              </a:rPr>
              <a:t>결합도가 낮다</a:t>
            </a:r>
            <a:r>
              <a:rPr lang="en-US" altLang="ko-KR" sz="2800" dirty="0">
                <a:solidFill>
                  <a:srgbClr val="24292E"/>
                </a:solidFill>
                <a:latin typeface="-apple-system"/>
              </a:rPr>
              <a:t>)</a:t>
            </a:r>
          </a:p>
          <a:p>
            <a:endParaRPr lang="en-US" altLang="ko-KR" sz="28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2800" dirty="0">
                <a:solidFill>
                  <a:srgbClr val="24292E"/>
                </a:solidFill>
                <a:latin typeface="-apple-system"/>
              </a:rPr>
              <a:t>Ex)</a:t>
            </a:r>
            <a:r>
              <a:rPr lang="ko-KR" altLang="en-US" sz="2800" dirty="0">
                <a:solidFill>
                  <a:srgbClr val="24292E"/>
                </a:solidFill>
                <a:latin typeface="-apple-system"/>
              </a:rPr>
              <a:t>외부 </a:t>
            </a:r>
            <a:r>
              <a:rPr lang="en-US" altLang="ko-KR" sz="2800" dirty="0">
                <a:solidFill>
                  <a:srgbClr val="24292E"/>
                </a:solidFill>
                <a:latin typeface="-apple-system"/>
              </a:rPr>
              <a:t>API(</a:t>
            </a:r>
            <a:r>
              <a:rPr lang="en-US" altLang="ko-KR" sz="2800" dirty="0" err="1">
                <a:solidFill>
                  <a:srgbClr val="24292E"/>
                </a:solidFill>
                <a:latin typeface="-apple-system"/>
              </a:rPr>
              <a:t>TokyoStockExchange</a:t>
            </a:r>
            <a:r>
              <a:rPr lang="en-US" altLang="ko-KR" sz="2800" dirty="0">
                <a:solidFill>
                  <a:srgbClr val="24292E"/>
                </a:solidFill>
                <a:latin typeface="-apple-system"/>
              </a:rPr>
              <a:t>)</a:t>
            </a:r>
            <a:r>
              <a:rPr lang="ko-KR" altLang="en-US" sz="2800" dirty="0">
                <a:solidFill>
                  <a:srgbClr val="24292E"/>
                </a:solidFill>
                <a:latin typeface="-apple-system"/>
              </a:rPr>
              <a:t>를 사용하는 </a:t>
            </a:r>
            <a:r>
              <a:rPr lang="en-US" altLang="ko-KR" sz="2800" dirty="0">
                <a:solidFill>
                  <a:srgbClr val="24292E"/>
                </a:solidFill>
                <a:latin typeface="-apple-system"/>
              </a:rPr>
              <a:t>Portfolio </a:t>
            </a:r>
            <a:r>
              <a:rPr lang="ko-KR" altLang="en-US" sz="2800" dirty="0">
                <a:solidFill>
                  <a:srgbClr val="24292E"/>
                </a:solidFill>
                <a:latin typeface="-apple-system"/>
              </a:rPr>
              <a:t>클래스 구현</a:t>
            </a:r>
            <a:endParaRPr lang="en-US" altLang="ko-KR" sz="28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2800" dirty="0">
                <a:solidFill>
                  <a:srgbClr val="24292E"/>
                </a:solidFill>
                <a:latin typeface="-apple-system"/>
              </a:rPr>
              <a:t>-&gt;</a:t>
            </a:r>
            <a:r>
              <a:rPr lang="ko-KR" altLang="en-US" sz="2800" dirty="0">
                <a:solidFill>
                  <a:srgbClr val="24292E"/>
                </a:solidFill>
                <a:latin typeface="-apple-system"/>
              </a:rPr>
              <a:t>외부 </a:t>
            </a:r>
            <a:r>
              <a:rPr lang="en-US" altLang="ko-KR" sz="2800" dirty="0">
                <a:solidFill>
                  <a:srgbClr val="24292E"/>
                </a:solidFill>
                <a:latin typeface="-apple-system"/>
              </a:rPr>
              <a:t>API</a:t>
            </a:r>
            <a:r>
              <a:rPr lang="ko-KR" altLang="en-US" sz="2800" dirty="0">
                <a:solidFill>
                  <a:srgbClr val="24292E"/>
                </a:solidFill>
                <a:latin typeface="-apple-system"/>
              </a:rPr>
              <a:t>를 직접 호출하는 대신 </a:t>
            </a:r>
            <a:r>
              <a:rPr lang="en-US" altLang="ko-KR" sz="2800" dirty="0" err="1">
                <a:solidFill>
                  <a:srgbClr val="24292E"/>
                </a:solidFill>
                <a:latin typeface="-apple-system"/>
              </a:rPr>
              <a:t>StockExchange</a:t>
            </a:r>
            <a:r>
              <a:rPr lang="en-US" altLang="ko-KR" sz="28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sz="2800" dirty="0">
                <a:solidFill>
                  <a:srgbClr val="24292E"/>
                </a:solidFill>
                <a:latin typeface="-apple-system"/>
              </a:rPr>
              <a:t>인터페이스에 의존하도록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052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175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-apple-system</vt:lpstr>
      <vt:lpstr>맑은 고딕</vt:lpstr>
      <vt:lpstr>Arial</vt:lpstr>
      <vt:lpstr>Wingdings</vt:lpstr>
      <vt:lpstr>Office 테마</vt:lpstr>
      <vt:lpstr>클래스</vt:lpstr>
      <vt:lpstr>클래스 체계</vt:lpstr>
      <vt:lpstr>클래스 체계</vt:lpstr>
      <vt:lpstr>클래스는 작아야 한다</vt:lpstr>
      <vt:lpstr>클래스는 작아야 한다</vt:lpstr>
      <vt:lpstr>변경하기 쉬운 클래스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단위테스트</dc:title>
  <dc:creator>yewon park</dc:creator>
  <cp:lastModifiedBy>yewon park</cp:lastModifiedBy>
  <cp:revision>18</cp:revision>
  <dcterms:created xsi:type="dcterms:W3CDTF">2017-12-02T15:29:32Z</dcterms:created>
  <dcterms:modified xsi:type="dcterms:W3CDTF">2017-12-16T17:00:26Z</dcterms:modified>
</cp:coreProperties>
</file>