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lorscripter.com/info#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lorscripter.com/info#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lorscripter.com/info#e" TargetMode="External"/><Relationship Id="rId4" Type="http://schemas.openxmlformats.org/officeDocument/2006/relationships/hyperlink" Target="http://colorscripter.com/info#e" TargetMode="External"/><Relationship Id="rId5" Type="http://schemas.openxmlformats.org/officeDocument/2006/relationships/hyperlink" Target="http://colorscripter.com/info#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olorscripter.com/info#e" TargetMode="External"/><Relationship Id="rId4" Type="http://schemas.openxmlformats.org/officeDocument/2006/relationships/hyperlink" Target="http://colorscripter.com/info#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Chapter 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주석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나</a:t>
            </a:r>
            <a:r>
              <a:rPr lang="ko"/>
              <a:t>쁜 주석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모호한 관계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코드와 주석의 설명이 일치해야 한다.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함수 헤더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비공개 코드에서 javadocs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P.90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주석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코드</a:t>
            </a:r>
            <a:r>
              <a:rPr lang="ko"/>
              <a:t>는 변화하고 진화한다.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일부가 여기서 저기로 옮겨지기도 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조각이 나뉘고 갈라지고 합쳐진다.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→ 주석이 코드를 따라가지 못한다.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→ 주석을 가능한 줄이도록 노력해야 한다!!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주석</a:t>
            </a:r>
            <a:r>
              <a:rPr lang="ko"/>
              <a:t>은 나쁜 코드를 보완 하지 못한다.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지저분</a:t>
            </a:r>
            <a:r>
              <a:rPr lang="ko"/>
              <a:t>한 모듈을 짜고나서 주석을 달아야겠다는 생각을 하면 안된다!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코드로 의도를 표현해야 한다.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직원에게 복지 혜택을 받을 자격이 있는지 검사한다.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((employee.flags </a:t>
            </a:r>
            <a:r>
              <a:rPr lang="ko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HOURLY_FLAG) </a:t>
            </a:r>
            <a:r>
              <a:rPr lang="ko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(employee.age </a:t>
            </a:r>
            <a:r>
              <a:rPr lang="ko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0099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(employee.isEligibleForFullBenefits())</a:t>
            </a:r>
          </a:p>
          <a:p>
            <a:pPr indent="236220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rgbClr val="FFFFFF"/>
                </a:solidFill>
                <a:highlight>
                  <a:srgbClr val="E5E5E5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좋</a:t>
            </a:r>
            <a:r>
              <a:rPr lang="ko"/>
              <a:t>은 주석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법</a:t>
            </a:r>
            <a:r>
              <a:rPr lang="ko"/>
              <a:t>적 주석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회사 정보를 나타내는 주석 (Copyright © 2003 …)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정보를 제공하는 주석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kk:mm:ss EEE, MMM dd, yyyy 형식이다.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Pattern timeMatcher </a:t>
            </a:r>
            <a:r>
              <a:rPr lang="ko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Pattern.compile(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>
                <a:solidFill>
                  <a:srgbClr val="63A35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"\\d*:\\d*:\\d* \\w*, \\w*, \\d*, \\d*"</a:t>
            </a: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58420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rgbClr val="FFFFFF"/>
                </a:solidFill>
                <a:highlight>
                  <a:srgbClr val="E5E5E5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좋은 주석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의도</a:t>
            </a:r>
            <a:r>
              <a:rPr lang="ko"/>
              <a:t>를 설명하는 주석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066DE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compareTo(Object o) {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 ... ) {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compressedName.compareTo(compressedArgumentName);  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0099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ko" sz="1200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오른쪽 유형이므로 정렬 순위가 더 높다.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1943100" lvl="0" marR="508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700" u="sng">
                <a:solidFill>
                  <a:srgbClr val="E5E5E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Colored by Color Scripter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의미를 명료하게 밝히는 주석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assertTrue(a.compareTo(a)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0099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ko" sz="1200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a == a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assertTrue(a.compareTo(b)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0099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ko" sz="1200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a != b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assertTrue(a.compareTo(b)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ko" sz="1200">
                <a:solidFill>
                  <a:srgbClr val="0099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ko" sz="1200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a &lt; a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assertTrue(b.compareTo(a)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0099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ko" sz="1200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b &gt; a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2590800" lvl="0" marR="508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700" u="sng">
                <a:solidFill>
                  <a:srgbClr val="E5E5E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Colored by Color Scripter</a:t>
            </a:r>
          </a:p>
          <a:p>
            <a:pPr indent="259080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rgbClr val="FFFFFF"/>
                </a:solidFill>
                <a:highlight>
                  <a:srgbClr val="E5E5E5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좋은 주석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결과</a:t>
            </a:r>
            <a:r>
              <a:rPr lang="ko"/>
              <a:t>를 경고하는 주석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여유 시간이 충분하지 않다면 실행하지 마십시오.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ko" sz="15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5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ko" sz="15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_testWithReallyBigFile() {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TODO 주석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중요성을 강조하는 주석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공개 API에서 Javadocs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나</a:t>
            </a:r>
            <a:r>
              <a:rPr lang="ko"/>
              <a:t>쁜 주석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주절거리</a:t>
            </a:r>
            <a:r>
              <a:rPr lang="ko"/>
              <a:t>는 주석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200">
                <a:solidFill>
                  <a:srgbClr val="066DE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path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_path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63A35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FILE;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FileInputStream stream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FileInputStream(path);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loadedPath.load(stream)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71D5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(IOException e)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99999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속성 파일이 없다면 기본값을 모두 메모리로 읽어 들였다는 의미다.</a:t>
            </a:r>
          </a:p>
          <a:p>
            <a:pPr indent="0" lvl="0" marL="63500" marR="635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101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1473200" lvl="0" marR="508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 u="sng">
                <a:solidFill>
                  <a:srgbClr val="E5E5E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Colored by Color Scripter</a:t>
            </a:r>
          </a:p>
          <a:p>
            <a:pPr indent="147320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rgbClr val="FFFFFF"/>
                </a:solidFill>
                <a:highlight>
                  <a:srgbClr val="E5E5E5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나</a:t>
            </a:r>
            <a:r>
              <a:rPr lang="ko"/>
              <a:t>쁜 주석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같은 이야기</a:t>
            </a:r>
            <a:r>
              <a:rPr lang="ko"/>
              <a:t>를 중복하는 주석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주석 내용과 함수 이름이 같다.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오해할 여지가 있는 주석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의무적으로 다는 주석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모든 함수에 Javadocs을 넣다보면 가치가 없는 주석이 된다.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이력을 기록하는 주석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있으나 마나 한 주석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위치를 표시하는 주석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// Actions ///////////////////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나</a:t>
            </a:r>
            <a:r>
              <a:rPr lang="ko"/>
              <a:t>쁜 주석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닫</a:t>
            </a:r>
            <a:r>
              <a:rPr lang="ko"/>
              <a:t>는 괄호에 다는 주석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닫는 괄호에 닫아야겠다는 생각이 든다면 대신 함수를 줄이려 시도하자.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주석으로 처리한 코드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협업에 매우 불편함을 준다.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 주석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전역 정보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기본값을 주석에 명시해 놓지 말자.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