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71" r:id="rId11"/>
    <p:sldId id="266" r:id="rId12"/>
    <p:sldId id="267" r:id="rId13"/>
    <p:sldId id="268" r:id="rId14"/>
    <p:sldId id="269" r:id="rId15"/>
    <p:sldId id="270" r:id="rId16"/>
    <p:sldId id="263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5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4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5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0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4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2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8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9B36-0F87-4646-BE55-19055AC80783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4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동시성</a:t>
            </a:r>
            <a:r>
              <a:rPr lang="en-US" altLang="ko-KR" dirty="0" smtClean="0"/>
              <a:t>(Concurrency)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4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Bound Resources – Concurrent </a:t>
            </a:r>
            <a:r>
              <a:rPr lang="ko-KR" altLang="en-US" dirty="0" smtClean="0"/>
              <a:t>환경에서 사용되는 고정된 크기의 자원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예시로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고정된 크기의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버퍼가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Mutual Exclusion – </a:t>
            </a:r>
            <a:r>
              <a:rPr lang="ko-KR" altLang="en-US" dirty="0" smtClean="0"/>
              <a:t>한 시점에 공유 자운에 접근할 수 있는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는 단 하나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Starvation – </a:t>
            </a:r>
            <a:r>
              <a:rPr lang="ko-KR" altLang="en-US" dirty="0" smtClean="0"/>
              <a:t>우선순위가 낮은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굶게 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99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Deadlock – </a:t>
            </a:r>
            <a:r>
              <a:rPr lang="ko-KR" altLang="en-US" dirty="0" smtClean="0"/>
              <a:t>두 개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들이 서로의 작업이 끝나기를 기다리는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Livelock</a:t>
            </a:r>
            <a:r>
              <a:rPr lang="en-US" altLang="ko-KR" dirty="0" smtClean="0"/>
              <a:t> – Thread</a:t>
            </a:r>
            <a:r>
              <a:rPr lang="ko-KR" altLang="en-US" dirty="0" smtClean="0"/>
              <a:t>들이 서로 작업을 수행하려는 중 다른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작업중 인 것을 인지하고 서로 양보하는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영원히 작업을 수행하지 못하게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08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Producer – Consumer</a:t>
            </a:r>
          </a:p>
          <a:p>
            <a:endParaRPr lang="en-US" altLang="ko-KR" dirty="0"/>
          </a:p>
          <a:p>
            <a:r>
              <a:rPr lang="en-US" altLang="ko-KR" dirty="0" smtClean="0"/>
              <a:t>Producer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buffer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작업물을</a:t>
            </a:r>
            <a:r>
              <a:rPr lang="ko-KR" altLang="en-US" dirty="0" smtClean="0"/>
              <a:t> 넣고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작업물을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가지고와</a:t>
            </a:r>
            <a:r>
              <a:rPr lang="ko-KR" altLang="en-US" dirty="0" smtClean="0"/>
              <a:t> 습득하여 작업을 마친다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가운데의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bound resource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73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Readers – Writers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Reader</a:t>
            </a:r>
            <a:r>
              <a:rPr lang="ko-KR" altLang="en-US" dirty="0" smtClean="0"/>
              <a:t>를 위한 정보로 사용되며 가끔 </a:t>
            </a:r>
            <a:r>
              <a:rPr lang="en-US" altLang="ko-KR" dirty="0" smtClean="0"/>
              <a:t>Writer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되는 </a:t>
            </a:r>
            <a:r>
              <a:rPr lang="ko-KR" altLang="en-US" dirty="0" err="1" smtClean="0"/>
              <a:t>공유자원의</a:t>
            </a:r>
            <a:r>
              <a:rPr lang="ko-KR" altLang="en-US" dirty="0" smtClean="0"/>
              <a:t> 경우 처리량이 문제가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처리량을 강조해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가 상대적인 우선권을 가지게 되면 </a:t>
            </a:r>
            <a:r>
              <a:rPr lang="en-US" altLang="ko-KR" dirty="0" smtClean="0"/>
              <a:t>writer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starvation</a:t>
            </a:r>
            <a:r>
              <a:rPr lang="ko-KR" altLang="en-US" dirty="0" smtClean="0"/>
              <a:t>에 빠지게 되며 공유 자원은 정체된 정보로 </a:t>
            </a:r>
            <a:r>
              <a:rPr lang="ko-KR" altLang="en-US" dirty="0" err="1" smtClean="0"/>
              <a:t>가득차게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 </a:t>
            </a:r>
            <a:r>
              <a:rPr lang="en-US" altLang="ko-KR" dirty="0" smtClean="0"/>
              <a:t>writer</a:t>
            </a:r>
            <a:r>
              <a:rPr lang="ko-KR" altLang="en-US" dirty="0" smtClean="0"/>
              <a:t>가 우선권을 가지면 처리량이 줄어든다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둘 사이의 균형을 맞추어 </a:t>
            </a:r>
            <a:r>
              <a:rPr lang="en-US" altLang="ko-KR" dirty="0" smtClean="0"/>
              <a:t>concurrent update</a:t>
            </a:r>
            <a:r>
              <a:rPr lang="ko-KR" altLang="en-US" dirty="0" smtClean="0"/>
              <a:t>를 방지하는 것을 주안점으로 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5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Dining Philosophers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허허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주의해서 설계하지 않으면 </a:t>
            </a:r>
            <a:r>
              <a:rPr lang="en-US" altLang="ko-KR" dirty="0" smtClean="0"/>
              <a:t>deadlock, </a:t>
            </a:r>
            <a:r>
              <a:rPr lang="en-US" altLang="ko-KR" dirty="0" err="1" smtClean="0"/>
              <a:t>livelock</a:t>
            </a:r>
            <a:r>
              <a:rPr lang="en-US" altLang="ko-KR" dirty="0" smtClean="0"/>
              <a:t>, throughput </a:t>
            </a:r>
            <a:r>
              <a:rPr lang="ko-KR" altLang="en-US" dirty="0" smtClean="0"/>
              <a:t>저하</a:t>
            </a:r>
            <a:r>
              <a:rPr lang="en-US" altLang="ko-KR" dirty="0" smtClean="0"/>
              <a:t>, efficiency </a:t>
            </a:r>
            <a:r>
              <a:rPr lang="ko-KR" altLang="en-US" dirty="0" smtClean="0"/>
              <a:t>저하를 겪는다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해법을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60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동기화하는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사이에 존재하는 의존성을 이해하라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공유된 객체의 두 메서드 이상을 사용하는 것을 피하라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63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동기화하는 부분을 작게 만들어라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79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올바른 종료 코드는 구현하기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초기에 시스템 종료에 대해 고민하고 구현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생각보다 이 작업은 오래 걸릴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기존에 구현한 알고리즘을 리뷰하는 것도 필요하다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01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code test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말이 안되는 실패는 잠정적인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문제로 취급하라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시스템 오작동을 </a:t>
            </a:r>
            <a:r>
              <a:rPr lang="en-US" altLang="ko-KR" dirty="0" smtClean="0"/>
              <a:t>one-off</a:t>
            </a:r>
            <a:r>
              <a:rPr lang="ko-KR" altLang="en-US" dirty="0" smtClean="0"/>
              <a:t>로 판단해 무시하지 말라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다중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고려하지 않는 순차 코드부터 제대로 돌게 만들자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다중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쓰는 코드 부분을 다양한 환경에 쉽게 끼워 넣을 수 있게 </a:t>
            </a:r>
            <a:r>
              <a:rPr lang="en-US" altLang="ko-KR" dirty="0" smtClean="0"/>
              <a:t>thread code</a:t>
            </a:r>
            <a:r>
              <a:rPr lang="ko-KR" altLang="en-US" dirty="0" smtClean="0"/>
              <a:t>를 구현하라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76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code test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코드 부분을 상황에 맞게 조율할 수 있게 작성하라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Processor </a:t>
            </a:r>
            <a:r>
              <a:rPr lang="ko-KR" altLang="en-US" dirty="0" smtClean="0"/>
              <a:t>수보다 많은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돌려보라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플랫폼에서 돌려보라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코드에 보조 코드 </a:t>
            </a:r>
            <a:r>
              <a:rPr lang="en-US" altLang="ko-KR" dirty="0" smtClean="0"/>
              <a:t>instrument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넣어 돌려라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강제로 실패를 일으키게 해보라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43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동시성이 필요한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Concurrency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single thread</a:t>
            </a:r>
            <a:r>
              <a:rPr lang="ko-KR" altLang="en-US" dirty="0" smtClean="0"/>
              <a:t>에 엮어 있던 무엇을 할 것인가와 언제 끝날 것인가 간의 의존성을 해소시키고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Throughput</a:t>
            </a:r>
            <a:r>
              <a:rPr lang="ko-KR" altLang="en-US" dirty="0" smtClean="0"/>
              <a:t>과 구조 개선에 도움을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0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미신과 오해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Concurrency</a:t>
            </a:r>
            <a:r>
              <a:rPr lang="ko-KR" altLang="en-US" dirty="0" smtClean="0"/>
              <a:t>는 항상 퍼포먼스를 향상시킨다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Concurrency</a:t>
            </a:r>
            <a:r>
              <a:rPr lang="ko-KR" altLang="en-US" dirty="0" smtClean="0"/>
              <a:t>는 여러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가 대기 시간을 공유할 수 있는 경우에만 </a:t>
            </a:r>
            <a:r>
              <a:rPr lang="en-US" altLang="ko-KR" dirty="0" smtClean="0"/>
              <a:t>performance</a:t>
            </a:r>
            <a:r>
              <a:rPr lang="ko-KR" altLang="en-US" dirty="0" smtClean="0"/>
              <a:t>를 향상시킨다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이런 경우는 드물다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Concurrency program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design</a:t>
            </a:r>
            <a:r>
              <a:rPr lang="ko-KR" altLang="en-US" dirty="0" smtClean="0"/>
              <a:t>을 변경시키지 않는다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보통 시스템의 구조에 큰 영향을 미친다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Web, EJB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Concurrency</a:t>
            </a:r>
            <a:r>
              <a:rPr lang="ko-KR" altLang="en-US" dirty="0" smtClean="0"/>
              <a:t>를 신경 쓸 필요가 없다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/>
              <a:t>컨테이너가 어떤 일을 하는가에 대해 알아야 하며 </a:t>
            </a:r>
            <a:r>
              <a:rPr lang="en-US" altLang="ko-KR" dirty="0"/>
              <a:t>concurrent update, </a:t>
            </a:r>
            <a:r>
              <a:rPr lang="ko-KR" altLang="en-US" dirty="0" err="1"/>
              <a:t>데드락을</a:t>
            </a:r>
            <a:r>
              <a:rPr lang="ko-KR" altLang="en-US" dirty="0"/>
              <a:t> 해결하는 방법을 알아야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3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몇가지 타당한 생각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Concurrency</a:t>
            </a:r>
            <a:r>
              <a:rPr lang="ko-KR" altLang="en-US" dirty="0" smtClean="0"/>
              <a:t>은 다소 부하를 유발한다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Concurrency </a:t>
            </a:r>
            <a:r>
              <a:rPr lang="ko-KR" altLang="en-US" dirty="0" smtClean="0"/>
              <a:t>은 복잡하다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Concurrency</a:t>
            </a:r>
            <a:r>
              <a:rPr lang="ko-KR" altLang="en-US" dirty="0" smtClean="0"/>
              <a:t> 버그는 재현하기 어렵다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Concurrency </a:t>
            </a:r>
            <a:r>
              <a:rPr lang="ko-KR" altLang="en-US" dirty="0" smtClean="0"/>
              <a:t>을 구현하려면 근본적인 설계 전략을 재고해야한다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86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Concurrency </a:t>
            </a:r>
            <a:r>
              <a:rPr lang="ko-KR" altLang="en-US" dirty="0" smtClean="0"/>
              <a:t>디자인은 그 자체로 충분히 복잡하기 때문에 변경이 발생할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Concurrency</a:t>
            </a:r>
            <a:r>
              <a:rPr lang="ko-KR" altLang="en-US" dirty="0"/>
              <a:t> </a:t>
            </a:r>
            <a:r>
              <a:rPr lang="ko-KR" altLang="en-US" dirty="0" smtClean="0"/>
              <a:t>관련 코드는 분리되어야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6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/>
              <a:t>자료 범위를 제한하라</a:t>
            </a:r>
            <a:endParaRPr lang="en-US" altLang="ko-KR" sz="3200" dirty="0" smtClean="0"/>
          </a:p>
          <a:p>
            <a:endParaRPr lang="en-US" altLang="ko-KR" dirty="0"/>
          </a:p>
          <a:p>
            <a:r>
              <a:rPr lang="en-US" altLang="ko-KR" dirty="0" smtClean="0"/>
              <a:t>critical section</a:t>
            </a:r>
            <a:r>
              <a:rPr lang="ko-KR" altLang="en-US" dirty="0" smtClean="0"/>
              <a:t>을 보호하는 방법은 </a:t>
            </a:r>
            <a:r>
              <a:rPr lang="en-US" altLang="ko-KR" dirty="0" smtClean="0"/>
              <a:t>synchronized </a:t>
            </a:r>
            <a:r>
              <a:rPr lang="ko-KR" altLang="en-US" dirty="0" smtClean="0"/>
              <a:t>키워드를 사용하는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그런데 가능한 적게 만들어야 함</a:t>
            </a:r>
            <a:r>
              <a:rPr lang="en-US" altLang="ko-KR" dirty="0" smtClean="0"/>
              <a:t>!. </a:t>
            </a:r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4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/>
              <a:t>자료 사본을 사용하라</a:t>
            </a:r>
            <a:endParaRPr lang="en-US" altLang="ko-KR" sz="3200" dirty="0" smtClean="0"/>
          </a:p>
          <a:p>
            <a:endParaRPr lang="en-US" altLang="ko-KR" dirty="0"/>
          </a:p>
          <a:p>
            <a:r>
              <a:rPr lang="en-US" altLang="ko-KR" dirty="0" smtClean="0"/>
              <a:t>read only</a:t>
            </a:r>
            <a:r>
              <a:rPr lang="ko-KR" altLang="en-US" dirty="0" smtClean="0"/>
              <a:t>라면 복사해서 사용하는 것이 좋다</a:t>
            </a:r>
            <a:r>
              <a:rPr lang="en-US" altLang="ko-KR" dirty="0" smtClean="0"/>
              <a:t>. critical section</a:t>
            </a:r>
            <a:r>
              <a:rPr lang="ko-KR" altLang="en-US" dirty="0" smtClean="0"/>
              <a:t>을 만드는 것 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269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는 가능한 독립적으로 구현하라</a:t>
            </a:r>
            <a:r>
              <a:rPr lang="en-US" altLang="ko-KR" sz="3200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24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라이브러리를 이해하라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 제공하는 </a:t>
            </a:r>
            <a:r>
              <a:rPr lang="en-US" altLang="ko-KR" dirty="0" smtClean="0"/>
              <a:t>thread-safe </a:t>
            </a:r>
            <a:r>
              <a:rPr lang="ko-KR" altLang="en-US" dirty="0" err="1" smtClean="0"/>
              <a:t>컬랙션을</a:t>
            </a:r>
            <a:r>
              <a:rPr lang="ko-KR" altLang="en-US" dirty="0" smtClean="0"/>
              <a:t> 사용하라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연관이 없는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들을 </a:t>
            </a:r>
            <a:r>
              <a:rPr lang="ko-KR" altLang="en-US" dirty="0" err="1" smtClean="0"/>
              <a:t>수행시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executor framework</a:t>
            </a:r>
            <a:r>
              <a:rPr lang="ko-KR" altLang="en-US" dirty="0" smtClean="0"/>
              <a:t>를 사용하라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가능하면 </a:t>
            </a:r>
            <a:r>
              <a:rPr lang="en-US" altLang="ko-KR" dirty="0" err="1" smtClean="0"/>
              <a:t>nonblocking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방법을 사용하라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몇몇 </a:t>
            </a:r>
            <a:r>
              <a:rPr lang="en-US" altLang="ko-KR" dirty="0" smtClean="0"/>
              <a:t>library </a:t>
            </a:r>
            <a:r>
              <a:rPr lang="ko-KR" altLang="en-US" dirty="0" smtClean="0"/>
              <a:t>클래스들은 </a:t>
            </a:r>
            <a:r>
              <a:rPr lang="en-US" altLang="ko-KR" dirty="0" smtClean="0"/>
              <a:t>thread – safe </a:t>
            </a:r>
            <a:r>
              <a:rPr lang="ko-KR" altLang="en-US" dirty="0" smtClean="0"/>
              <a:t>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6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398</Words>
  <Application>Microsoft Office PowerPoint</Application>
  <PresentationFormat>와이드스크린</PresentationFormat>
  <Paragraphs>91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동시성(Concurrency)</vt:lpstr>
      <vt:lpstr>동시성이 필요한 이유?</vt:lpstr>
      <vt:lpstr>미신과 오해</vt:lpstr>
      <vt:lpstr>몇가지 타당한 생각</vt:lpstr>
      <vt:lpstr>동시성 방어 원칙</vt:lpstr>
      <vt:lpstr>동시성 방어 원칙</vt:lpstr>
      <vt:lpstr>동시성 방어 원칙</vt:lpstr>
      <vt:lpstr>동시성 방어 원칙</vt:lpstr>
      <vt:lpstr>라이브러리를 이해하라</vt:lpstr>
      <vt:lpstr>실행 모델을 이해하라!</vt:lpstr>
      <vt:lpstr>실행 모델을 이해하라!</vt:lpstr>
      <vt:lpstr>실행 모델을 이해하라!</vt:lpstr>
      <vt:lpstr>실행 모델을 이해하라!</vt:lpstr>
      <vt:lpstr>실행 모델을 이해하라!</vt:lpstr>
      <vt:lpstr>동기화하는 method사이에 존재하는 의존성을 이해하라</vt:lpstr>
      <vt:lpstr>동기화하는 부분을 작게 만들어라</vt:lpstr>
      <vt:lpstr>올바른 종료 코드는 구현하기 어렵다.</vt:lpstr>
      <vt:lpstr>Thread code test하기</vt:lpstr>
      <vt:lpstr>Thread code test하기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동시성(Concurrency)</dc:title>
  <dc:creator>Sangjo</dc:creator>
  <cp:lastModifiedBy>Sangjo</cp:lastModifiedBy>
  <cp:revision>5</cp:revision>
  <dcterms:created xsi:type="dcterms:W3CDTF">2018-01-03T11:44:54Z</dcterms:created>
  <dcterms:modified xsi:type="dcterms:W3CDTF">2018-01-14T03:34:23Z</dcterms:modified>
</cp:coreProperties>
</file>