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7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8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9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5E66-87F8-477D-9CCA-29495C05CEEC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6FF3-6AC0-4D08-9AED-2D85F9BF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형식 맞추기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 유사성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개념적 유사성이 높은 함수도 가까이에 배치한다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296096"/>
            <a:ext cx="7948613" cy="44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0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가로 형식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모니터 한 화면에 찰 정도로만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요즘에 모니터가 커지긴 했지만 그래도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자 정도로 행 길이를 유지 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7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가로 공백과 밀집도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사이는 띄우고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함수를 여는 괄호를 사이에 두고는 띄우지 말고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연산자의 우선순위에 따라 띄어 쓰면 읽기가 편하다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41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범위로 이루어진 계층을 표현하기 위해 들여쓰기를 하는데 프로그래머는 들여쓰기에 매우 의존한다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그니까 들여쓰기를 웬만해서는 잘 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팀은 한 가지 규칙에 합의해야한다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팀원들은 그 규칙을 반드시 따라야만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프로그래머가 소스를 읽고 파악하는 과정은 시간이고 그 시간은 곧 돈이기 때문에 회사의 소중한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를 낭비하면 안된다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관리자가 되려면</a:t>
            </a:r>
            <a:r>
              <a:rPr lang="en-US" altLang="ko-KR" dirty="0" smtClean="0"/>
              <a:t>……….. </a:t>
            </a:r>
            <a:r>
              <a:rPr lang="ko-KR" altLang="en-US" dirty="0" smtClean="0"/>
              <a:t>즉 승진하려면</a:t>
            </a:r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63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형식을 맞추는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돌아가기만 하는 코드가 </a:t>
            </a:r>
            <a:r>
              <a:rPr lang="ko-KR" altLang="en-US" b="1" dirty="0" smtClean="0">
                <a:solidFill>
                  <a:srgbClr val="FF0000"/>
                </a:solidFill>
              </a:rPr>
              <a:t>전문 개발자</a:t>
            </a:r>
            <a:r>
              <a:rPr lang="ko-KR" altLang="en-US" dirty="0" smtClean="0"/>
              <a:t>의 일차적인 의무가 아니다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구현한 기능은 언제든 바뀌기 마련이므로 바뀔 때 다른 사람이 이해하기 좋은 깔끔한 코드로 구현을 해야 </a:t>
            </a:r>
            <a:r>
              <a:rPr lang="ko-KR" altLang="en-US" b="1" dirty="0" smtClean="0">
                <a:solidFill>
                  <a:srgbClr val="FF0000"/>
                </a:solidFill>
              </a:rPr>
              <a:t>전문 개발자</a:t>
            </a:r>
            <a:r>
              <a:rPr lang="ko-KR" altLang="en-US" dirty="0" smtClean="0"/>
              <a:t>라고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팀의 규칙을 따르는 것은 너무나도 중요하다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65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적절한 행 길이를 유지하라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파일이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줄 정도로도 커다란 시스템을 구축할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큰 파일보다 작은 파일이 이해하기 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2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신문 기사처럼 작성하라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이름은 간단하면서도 설명이 가능하게 짓는다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소스 파일 첫 부분은 고차원 개념과 알고리즘을 설명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아래로 내려갈 수록 의도를 세세하게 묘사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마지막에 가장 </a:t>
            </a:r>
            <a:r>
              <a:rPr lang="ko-KR" altLang="en-US" dirty="0" err="1" smtClean="0"/>
              <a:t>저차원</a:t>
            </a:r>
            <a:r>
              <a:rPr lang="ko-KR" altLang="en-US" dirty="0" smtClean="0"/>
              <a:t> 함수와 세부 내역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5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개념은 빈 행으로 분리하라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함수 사이에 빈 행이 들어가야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읽기 쉽다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7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연관 되어 있는 것은 붙여라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0750"/>
            <a:ext cx="6072188" cy="466724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81" y="2190750"/>
            <a:ext cx="5277587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수직거리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 밀접한 개념은 세로로도 가까이 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2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 변수는 함수나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문에 들어가고 나서 바로 선언해야 좋다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중간에 변수를 선언하면 헷갈린다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인스터스</a:t>
            </a:r>
            <a:r>
              <a:rPr lang="ko-KR" altLang="en-US" dirty="0" smtClean="0"/>
              <a:t> 변수도 마찬가지</a:t>
            </a:r>
            <a:r>
              <a:rPr lang="en-US" altLang="ko-KR" dirty="0" smtClean="0"/>
              <a:t>! </a:t>
            </a:r>
            <a:r>
              <a:rPr lang="ko-KR" altLang="en-US" dirty="0" smtClean="0"/>
              <a:t>클래스 선언 맨 처음에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28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종속 함수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호출 되는 함수를 호출 하는 함수보다 뒤에 놓아야 자연스럽게 읽힌다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8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292</Words>
  <Application>Microsoft Office PowerPoint</Application>
  <PresentationFormat>와이드스크린</PresentationFormat>
  <Paragraphs>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5장. 형식 맞추기</vt:lpstr>
      <vt:lpstr>형식을 맞추는 목적</vt:lpstr>
      <vt:lpstr>적절한 행 길이를 유지하라.</vt:lpstr>
      <vt:lpstr>신문 기사처럼 작성하라</vt:lpstr>
      <vt:lpstr>개념은 빈 행으로 분리하라.</vt:lpstr>
      <vt:lpstr>연관 되어 있는 것은 붙여라.</vt:lpstr>
      <vt:lpstr>수직거리</vt:lpstr>
      <vt:lpstr>변수 선언</vt:lpstr>
      <vt:lpstr>종속 함수 </vt:lpstr>
      <vt:lpstr>개념적 유사성</vt:lpstr>
      <vt:lpstr>가로 형식 맞추기</vt:lpstr>
      <vt:lpstr>가로 공백과 밀집도</vt:lpstr>
      <vt:lpstr>들여쓰기</vt:lpstr>
      <vt:lpstr>팀 규칙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5장. 형식 맞추기</dc:title>
  <dc:creator>Sangjo</dc:creator>
  <cp:lastModifiedBy>Sangjo</cp:lastModifiedBy>
  <cp:revision>5</cp:revision>
  <dcterms:created xsi:type="dcterms:W3CDTF">2017-10-19T12:48:02Z</dcterms:created>
  <dcterms:modified xsi:type="dcterms:W3CDTF">2017-10-19T13:29:42Z</dcterms:modified>
</cp:coreProperties>
</file>