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191FF-DFFC-419F-B81B-3DEF46793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270BD1-EFB6-473A-9719-0A243E6D5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B819F-2A78-4A25-A5DA-9AF15270E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C9DB-B193-4BCA-9540-986FB4B6490A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D09EC9-DFDD-4F4C-8C83-06E52791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9AC380-5CC2-4007-847F-E91D4A685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1186-B72A-4687-8934-DCC3D539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86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D9257-AC35-447C-AE6C-08D24F89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087382-7326-4308-9AB1-0A3C3D128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DF7718-E5A8-49F9-9213-4095DD75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C9DB-B193-4BCA-9540-986FB4B6490A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A5E81E-00F1-4BA5-B672-88214A9D1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93CE53-531A-46C2-B9BA-EB4FD2283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1186-B72A-4687-8934-DCC3D539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55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CE50DC-B51E-450C-A519-1CE25304A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CE36B4-7525-4C07-B897-3265215BC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9A583-F47C-4973-A324-601FF435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C9DB-B193-4BCA-9540-986FB4B6490A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E4C5D-3D22-4CEE-8BB1-C40B8FA1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6B85B9-420C-4E2D-A1E2-57C04DCF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1186-B72A-4687-8934-DCC3D539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51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71617-2B77-4A7A-8E0E-79338D13B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F2B01A-C47E-4B2F-B2DA-943470040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28BD97-9B2E-40C7-AD8E-46FF904C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C9DB-B193-4BCA-9540-986FB4B6490A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6A8BB-E7D2-4FD8-91C4-64937A9FB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84E721-33E8-4805-9435-133BAF1F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1186-B72A-4687-8934-DCC3D539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9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123D2-0F90-4D68-87AF-D3D3F051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835CD2-11BD-4985-B8FA-57FC6FDE2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730E2-5956-4A30-BADA-64C8881B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C9DB-B193-4BCA-9540-986FB4B6490A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F02C86-CBD6-4EF8-B9F1-C0E2454F8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1392F8-14F2-4CFF-BBB3-67C74F3C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1186-B72A-4687-8934-DCC3D539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6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95E89-9078-43DD-B923-302FE736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157AF-E972-4753-9902-9E3358F35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2D3672-DF94-46D9-B426-3AC2358B6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39F1B4-37F4-4A2B-9C65-B7589A109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C9DB-B193-4BCA-9540-986FB4B6490A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22AC6E-13A1-4215-9EC3-0ADF215D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F7C97B-FA66-4FD0-AC03-FED887D8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1186-B72A-4687-8934-DCC3D539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84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20133-55F8-4CF7-AA6A-2342B249A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3EEAF0-2132-48D1-9ED5-A7D4A363E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804E3F-05CE-4ABF-9E42-F8EED60A5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FD8ADB-56F2-4515-89F8-87F734843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4F67ED-CB30-477A-A2CB-5835224A2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8F87C5-3049-4BDE-8E80-84678E0A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C9DB-B193-4BCA-9540-986FB4B6490A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F72CA2-7E33-422B-9DFD-93C1A6DA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97905A-D353-4832-A4D7-6310EA55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1186-B72A-4687-8934-DCC3D539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47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13EBA-8B29-46BC-9804-5FADD34A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DEB87C-B9A5-4B82-96E1-D20533DC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C9DB-B193-4BCA-9540-986FB4B6490A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0A0B1B-6B8A-4375-B14A-92E776E0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D64F9B-339C-4AFA-A836-8957373D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1186-B72A-4687-8934-DCC3D539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0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B6E15D-0AE3-43B6-AD10-37A40466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C9DB-B193-4BCA-9540-986FB4B6490A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7CE3BB-B1CF-4344-9ECC-C39102095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DD073A-391C-4DAE-9371-2413E0F6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1186-B72A-4687-8934-DCC3D539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2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95862-63D7-488E-A9F8-CDD25707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9644C-7DCA-467D-9750-6CAFF10E2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78456D-F054-4796-9E7A-F48A5E07B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CBCAC1-EEDD-468F-B577-7298E8B5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C9DB-B193-4BCA-9540-986FB4B6490A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ECCE4-2252-406B-B7FE-EE009B155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8CC219-8C7F-4094-AE3F-0992124D8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1186-B72A-4687-8934-DCC3D539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18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2A839-08A7-4E2D-BBCA-70C3D838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2633C7-80A1-42B0-B524-AFD1F6AA3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F02DFF-ED82-4CEF-AF00-2BA6FEA9D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E9960C-5C54-43DE-9B4B-C72F40D1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C9DB-B193-4BCA-9540-986FB4B6490A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62E63B-4B26-41BE-AA24-C21E4B08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2C38C0-62E8-4211-8ACB-034E8D48B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1186-B72A-4687-8934-DCC3D539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21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8B8EE5-99D1-46A7-97FA-5FCC937C8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D84EDF-6EC8-4770-BDB6-4096A7888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BCFDF-0FA7-40A2-8F1B-3E104E4C5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3C9DB-B193-4BCA-9540-986FB4B6490A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C4F764-A70F-422B-914B-8E5A9E1A2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5ADC85-FAD1-4364-B362-011E501F4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51186-B72A-4687-8934-DCC3D539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3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44A3F-5464-46AA-BCE1-58BF004E27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경계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456B3B-01DD-4725-AD6D-9136E43E3B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2017-12-03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566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B61EA-86A8-4197-B13B-7770EEAF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코드 사용하기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0BC6C3-598E-4245-B20A-13F2FB0E7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2014008"/>
            <a:ext cx="3714750" cy="514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DA982C-B8AC-44FB-A162-8B408BD6D500}"/>
              </a:ext>
            </a:extLst>
          </p:cNvPr>
          <p:cNvSpPr txBox="1"/>
          <p:nvPr/>
        </p:nvSpPr>
        <p:spPr>
          <a:xfrm>
            <a:off x="1168400" y="5010912"/>
            <a:ext cx="94115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Map</a:t>
            </a:r>
            <a:r>
              <a:rPr lang="ko-KR" altLang="en-US" sz="2800" dirty="0"/>
              <a:t>과 같은 경계 인터페이스를 이용할 때는 </a:t>
            </a:r>
            <a:endParaRPr lang="en-US" altLang="ko-KR" sz="2800" dirty="0"/>
          </a:p>
          <a:p>
            <a:r>
              <a:rPr lang="ko-KR" altLang="en-US" sz="2800" dirty="0"/>
              <a:t>클래스나 클래스 계열 밖으로 노출되지 않도록 주의하자</a:t>
            </a:r>
            <a:r>
              <a:rPr lang="en-US" altLang="ko-KR" sz="2800" dirty="0"/>
              <a:t>!!</a:t>
            </a:r>
            <a:endParaRPr lang="ko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E84C3E-FAFA-4A47-A722-A5DAAC2BDDF2}"/>
              </a:ext>
            </a:extLst>
          </p:cNvPr>
          <p:cNvSpPr txBox="1"/>
          <p:nvPr/>
        </p:nvSpPr>
        <p:spPr>
          <a:xfrm>
            <a:off x="5087447" y="3476535"/>
            <a:ext cx="45849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dirty="0"/>
              <a:t>Map</a:t>
            </a:r>
            <a:r>
              <a:rPr lang="ko-KR" altLang="en-US" dirty="0"/>
              <a:t>을 </a:t>
            </a:r>
            <a:r>
              <a:rPr lang="en-US" altLang="ko-KR" dirty="0"/>
              <a:t>Sensors </a:t>
            </a:r>
            <a:r>
              <a:rPr lang="ko-KR" altLang="en-US" dirty="0"/>
              <a:t>안으로 숨겼음 </a:t>
            </a:r>
            <a:endParaRPr lang="en-US" altLang="ko-KR" dirty="0"/>
          </a:p>
          <a:p>
            <a:r>
              <a:rPr lang="en-US" altLang="ko-KR" dirty="0"/>
              <a:t>-&gt; Map</a:t>
            </a:r>
            <a:r>
              <a:rPr lang="ko-KR" altLang="en-US" dirty="0"/>
              <a:t> 인터페이스가 변해도 됨</a:t>
            </a:r>
            <a:endParaRPr lang="en-US" altLang="ko-KR" dirty="0"/>
          </a:p>
          <a:p>
            <a:pPr marL="342900" indent="-342900">
              <a:buFont typeface="+mj-ea"/>
              <a:buAutoNum type="circleNumDbPlain" startAt="2"/>
            </a:pPr>
            <a:r>
              <a:rPr lang="en-US" altLang="ko-KR" dirty="0"/>
              <a:t>Sensor </a:t>
            </a:r>
            <a:r>
              <a:rPr lang="ko-KR" altLang="en-US" dirty="0"/>
              <a:t>클래스가 프로그램에 필요한 </a:t>
            </a:r>
            <a:endParaRPr lang="en-US" altLang="ko-KR" dirty="0"/>
          </a:p>
          <a:p>
            <a:r>
              <a:rPr lang="ko-KR" altLang="en-US" dirty="0"/>
              <a:t>인터페이스만 제공하므로 오용하기 어려움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FBE39F6-F9D3-4FDF-AD7D-5F4A67A52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50" y="3429000"/>
            <a:ext cx="3695700" cy="1295400"/>
          </a:xfrm>
          <a:prstGeom prst="rect">
            <a:avLst/>
          </a:prstGeom>
        </p:spPr>
      </p:pic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C6D2E019-D2C6-4AE5-A332-E5F1B311E01A}"/>
              </a:ext>
            </a:extLst>
          </p:cNvPr>
          <p:cNvSpPr/>
          <p:nvPr/>
        </p:nvSpPr>
        <p:spPr>
          <a:xfrm>
            <a:off x="2715768" y="2697480"/>
            <a:ext cx="576072" cy="621792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A792B0-F93C-4D01-AEA8-22641CA0C68D}"/>
              </a:ext>
            </a:extLst>
          </p:cNvPr>
          <p:cNvSpPr txBox="1"/>
          <p:nvPr/>
        </p:nvSpPr>
        <p:spPr>
          <a:xfrm>
            <a:off x="5087447" y="1977200"/>
            <a:ext cx="6296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Map</a:t>
            </a:r>
            <a:r>
              <a:rPr lang="ko-KR" altLang="en-US" dirty="0"/>
              <a:t>이 반환하는 </a:t>
            </a:r>
            <a:r>
              <a:rPr lang="en-US" altLang="ko-KR" dirty="0"/>
              <a:t>Object</a:t>
            </a:r>
            <a:r>
              <a:rPr lang="ko-KR" altLang="en-US" dirty="0"/>
              <a:t>를 올바른 유형으로 반환할 책임이 </a:t>
            </a:r>
            <a:endParaRPr lang="en-US" altLang="ko-KR" dirty="0"/>
          </a:p>
          <a:p>
            <a:r>
              <a:rPr lang="ko-KR" altLang="en-US" dirty="0"/>
              <a:t>클라이언트에게 있고</a:t>
            </a:r>
            <a:r>
              <a:rPr lang="en-US" altLang="ko-KR" dirty="0"/>
              <a:t>, </a:t>
            </a:r>
            <a:r>
              <a:rPr lang="ko-KR" altLang="en-US" dirty="0"/>
              <a:t>의도가 분명치 않음</a:t>
            </a:r>
          </a:p>
        </p:txBody>
      </p:sp>
    </p:spTree>
    <p:extLst>
      <p:ext uri="{BB962C8B-B14F-4D97-AF65-F5344CB8AC3E}">
        <p14:creationId xmlns:p14="http://schemas.microsoft.com/office/powerpoint/2010/main" val="162429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B61EA-86A8-4197-B13B-7770EEAF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경계 살피고 익히기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0243B-7BC7-4609-9308-8EC81595E761}"/>
              </a:ext>
            </a:extLst>
          </p:cNvPr>
          <p:cNvSpPr txBox="1"/>
          <p:nvPr/>
        </p:nvSpPr>
        <p:spPr>
          <a:xfrm>
            <a:off x="838200" y="1506022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곧바로 우리 코드를 작성해 외부 코드를 호출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F5C1BD-C667-4832-A1FF-045198777C2A}"/>
              </a:ext>
            </a:extLst>
          </p:cNvPr>
          <p:cNvSpPr txBox="1"/>
          <p:nvPr/>
        </p:nvSpPr>
        <p:spPr>
          <a:xfrm>
            <a:off x="855956" y="2586541"/>
            <a:ext cx="565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간단한 테스트 케이스를 작성해 외부 코드를 익히자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321C0E-70DD-4C52-932C-568C85127C2E}"/>
              </a:ext>
            </a:extLst>
          </p:cNvPr>
          <p:cNvSpPr txBox="1"/>
          <p:nvPr/>
        </p:nvSpPr>
        <p:spPr>
          <a:xfrm>
            <a:off x="838200" y="2103276"/>
            <a:ext cx="2311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학습테스트 </a:t>
            </a:r>
            <a:r>
              <a:rPr lang="en-US" altLang="ko-KR" sz="2800" dirty="0"/>
              <a:t>: </a:t>
            </a:r>
            <a:endParaRPr lang="ko-KR" altLang="en-US" sz="28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1136C04-0A67-4E02-B383-C27A6516F132}"/>
              </a:ext>
            </a:extLst>
          </p:cNvPr>
          <p:cNvCxnSpPr>
            <a:cxnSpLocks/>
          </p:cNvCxnSpPr>
          <p:nvPr/>
        </p:nvCxnSpPr>
        <p:spPr>
          <a:xfrm flipV="1">
            <a:off x="967832" y="1451630"/>
            <a:ext cx="4518568" cy="5041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51FFDC4-0249-4293-93E1-3FABD5536CA1}"/>
              </a:ext>
            </a:extLst>
          </p:cNvPr>
          <p:cNvCxnSpPr>
            <a:cxnSpLocks/>
          </p:cNvCxnSpPr>
          <p:nvPr/>
        </p:nvCxnSpPr>
        <p:spPr>
          <a:xfrm>
            <a:off x="960434" y="1461985"/>
            <a:ext cx="4518568" cy="5041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41F0FFD-90BE-4287-8B8C-AF03E8D75856}"/>
              </a:ext>
            </a:extLst>
          </p:cNvPr>
          <p:cNvSpPr txBox="1"/>
          <p:nvPr/>
        </p:nvSpPr>
        <p:spPr>
          <a:xfrm>
            <a:off x="933800" y="3153791"/>
            <a:ext cx="4836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Ex log4j </a:t>
            </a:r>
            <a:r>
              <a:rPr lang="ko-KR" altLang="en-US" sz="1600" dirty="0"/>
              <a:t>익히기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BD71E5E-F911-48C1-AF42-7E0C34438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39" y="3585560"/>
            <a:ext cx="2363120" cy="52687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19927DA-9155-4E8F-ACE9-1F3EECD1E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456" y="3576319"/>
            <a:ext cx="3019494" cy="83531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4D81733-0617-4D73-98F1-486048D1A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647" y="3576319"/>
            <a:ext cx="2614207" cy="995611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23768EC-CA34-4FD8-9D26-73045D98D153}"/>
              </a:ext>
            </a:extLst>
          </p:cNvPr>
          <p:cNvSpPr/>
          <p:nvPr/>
        </p:nvSpPr>
        <p:spPr>
          <a:xfrm>
            <a:off x="3488924" y="3737499"/>
            <a:ext cx="275207" cy="3693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09826D7E-E655-4C8E-8FDF-639BACB8BE11}"/>
              </a:ext>
            </a:extLst>
          </p:cNvPr>
          <p:cNvSpPr/>
          <p:nvPr/>
        </p:nvSpPr>
        <p:spPr>
          <a:xfrm>
            <a:off x="7021695" y="3737499"/>
            <a:ext cx="275207" cy="3693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2461D7-3568-48EC-AA28-96B6ABB381F5}"/>
              </a:ext>
            </a:extLst>
          </p:cNvPr>
          <p:cNvSpPr txBox="1"/>
          <p:nvPr/>
        </p:nvSpPr>
        <p:spPr>
          <a:xfrm>
            <a:off x="10557551" y="370988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EAB13AD0-A361-4282-8E7A-00D2D8BC1A4D}"/>
              </a:ext>
            </a:extLst>
          </p:cNvPr>
          <p:cNvSpPr/>
          <p:nvPr/>
        </p:nvSpPr>
        <p:spPr>
          <a:xfrm>
            <a:off x="10158599" y="3704792"/>
            <a:ext cx="275207" cy="3693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EB7B39-FB57-4B27-9681-CE0DEE4586A7}"/>
              </a:ext>
            </a:extLst>
          </p:cNvPr>
          <p:cNvSpPr txBox="1"/>
          <p:nvPr/>
        </p:nvSpPr>
        <p:spPr>
          <a:xfrm>
            <a:off x="890136" y="4192558"/>
            <a:ext cx="2598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Appender</a:t>
            </a:r>
            <a:r>
              <a:rPr lang="ko-KR" altLang="en-US" sz="1400" dirty="0"/>
              <a:t>가 필요하다고 하네</a:t>
            </a:r>
            <a:r>
              <a:rPr lang="en-US" altLang="ko-KR" sz="1400" dirty="0"/>
              <a:t>!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715ED3-8494-4F56-BC48-5B2C1FAB1AD8}"/>
              </a:ext>
            </a:extLst>
          </p:cNvPr>
          <p:cNvSpPr txBox="1"/>
          <p:nvPr/>
        </p:nvSpPr>
        <p:spPr>
          <a:xfrm>
            <a:off x="3894690" y="4553531"/>
            <a:ext cx="2778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Appender</a:t>
            </a:r>
            <a:r>
              <a:rPr lang="ko-KR" altLang="en-US" sz="1400" dirty="0"/>
              <a:t>에 출력시스템이 없네</a:t>
            </a:r>
            <a:r>
              <a:rPr lang="en-US" altLang="ko-KR" sz="1400" dirty="0"/>
              <a:t>!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3B9FFB-7FA9-4D0B-9894-DE75DEC90349}"/>
              </a:ext>
            </a:extLst>
          </p:cNvPr>
          <p:cNvSpPr txBox="1"/>
          <p:nvPr/>
        </p:nvSpPr>
        <p:spPr>
          <a:xfrm>
            <a:off x="7347213" y="4707419"/>
            <a:ext cx="3516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PatternLayout</a:t>
            </a:r>
            <a:r>
              <a:rPr lang="ko-KR" altLang="en-US" sz="1400" dirty="0"/>
              <a:t>을 제거했더니 오류가 뜨네</a:t>
            </a:r>
            <a:r>
              <a:rPr lang="en-US" altLang="ko-KR" sz="1400" dirty="0"/>
              <a:t>!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B3C0DB-3AA7-4152-AFCA-FF53BBCD9746}"/>
              </a:ext>
            </a:extLst>
          </p:cNvPr>
          <p:cNvSpPr txBox="1"/>
          <p:nvPr/>
        </p:nvSpPr>
        <p:spPr>
          <a:xfrm>
            <a:off x="890136" y="5081065"/>
            <a:ext cx="40222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/>
              <a:t>API</a:t>
            </a:r>
            <a:r>
              <a:rPr lang="ko-KR" altLang="en-US" dirty="0"/>
              <a:t>를 제대로 이해할 수 있다</a:t>
            </a:r>
            <a:endParaRPr lang="en-US" altLang="ko-KR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/>
              <a:t>새 버전이 호환되는 지 알 수 있다</a:t>
            </a:r>
          </a:p>
        </p:txBody>
      </p:sp>
    </p:spTree>
    <p:extLst>
      <p:ext uri="{BB962C8B-B14F-4D97-AF65-F5344CB8AC3E}">
        <p14:creationId xmlns:p14="http://schemas.microsoft.com/office/powerpoint/2010/main" val="225748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B61EA-86A8-4197-B13B-7770EEAF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아직 존재하지 않는 코드를 사용하기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FEC7108-8419-48E3-9C26-1CC7AB8EF474}"/>
              </a:ext>
            </a:extLst>
          </p:cNvPr>
          <p:cNvSpPr txBox="1">
            <a:spLocks/>
          </p:cNvSpPr>
          <p:nvPr/>
        </p:nvSpPr>
        <p:spPr>
          <a:xfrm>
            <a:off x="838200" y="1497150"/>
            <a:ext cx="10515600" cy="491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/>
              <a:t>아는 코드와 모르는 코드를 분리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0AFB4C-6967-40A3-B5FE-DCAE6DCCC4EB}"/>
              </a:ext>
            </a:extLst>
          </p:cNvPr>
          <p:cNvSpPr/>
          <p:nvPr/>
        </p:nvSpPr>
        <p:spPr>
          <a:xfrm>
            <a:off x="838201" y="1988959"/>
            <a:ext cx="545084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4292E"/>
                </a:solidFill>
                <a:latin typeface="-apple-system"/>
              </a:rPr>
              <a:t>무선통신 시스템을 구축하는 프로젝트</a:t>
            </a:r>
            <a:endParaRPr lang="en-US" altLang="ko-KR" sz="1600" dirty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4292E"/>
                </a:solidFill>
                <a:latin typeface="-apple-system"/>
              </a:rPr>
              <a:t>＂</a:t>
            </a:r>
            <a:r>
              <a:rPr lang="ko-KR" altLang="en-US" sz="1600" dirty="0" err="1">
                <a:solidFill>
                  <a:srgbClr val="24292E"/>
                </a:solidFill>
                <a:latin typeface="-apple-system"/>
              </a:rPr>
              <a:t>송신기＂팀은</a:t>
            </a:r>
            <a:r>
              <a:rPr lang="ko-KR" altLang="en-US" sz="1600" dirty="0">
                <a:solidFill>
                  <a:srgbClr val="24292E"/>
                </a:solidFill>
                <a:latin typeface="-apple-system"/>
              </a:rPr>
              <a:t> 인터페이스를 제공하지 않았음</a:t>
            </a:r>
            <a:r>
              <a:rPr lang="en-US" altLang="ko-KR" sz="1600" dirty="0">
                <a:solidFill>
                  <a:srgbClr val="24292E"/>
                </a:solidFill>
                <a:latin typeface="-apple-system"/>
              </a:rPr>
              <a:t>.</a:t>
            </a:r>
            <a:r>
              <a:rPr lang="ko-KR" altLang="en-US" sz="1600" dirty="0">
                <a:solidFill>
                  <a:srgbClr val="24292E"/>
                </a:solidFill>
                <a:latin typeface="-apple-system"/>
              </a:rPr>
              <a:t> </a:t>
            </a:r>
            <a:endParaRPr lang="en-US" altLang="ko-KR" sz="1600" dirty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ko-KR" sz="1600" dirty="0">
                <a:solidFill>
                  <a:srgbClr val="24292E"/>
                </a:solidFill>
                <a:latin typeface="-apple-system"/>
              </a:rPr>
              <a:t>"</a:t>
            </a:r>
            <a:r>
              <a:rPr lang="ko-KR" altLang="en-US" sz="1600" dirty="0">
                <a:solidFill>
                  <a:srgbClr val="24292E"/>
                </a:solidFill>
                <a:latin typeface="-apple-system"/>
              </a:rPr>
              <a:t>송신기</a:t>
            </a:r>
            <a:r>
              <a:rPr lang="en-US" altLang="ko-KR" sz="1600" dirty="0">
                <a:solidFill>
                  <a:srgbClr val="24292E"/>
                </a:solidFill>
                <a:latin typeface="-apple-system"/>
              </a:rPr>
              <a:t>"</a:t>
            </a:r>
            <a:r>
              <a:rPr lang="ko-KR" altLang="en-US" sz="1600" dirty="0">
                <a:solidFill>
                  <a:srgbClr val="24292E"/>
                </a:solidFill>
                <a:latin typeface="-apple-system"/>
              </a:rPr>
              <a:t>팀을 기다리는 대신 </a:t>
            </a:r>
            <a:r>
              <a:rPr lang="en-US" altLang="ko-KR" sz="1600" dirty="0">
                <a:solidFill>
                  <a:srgbClr val="24292E"/>
                </a:solidFill>
                <a:latin typeface="-apple-system"/>
              </a:rPr>
              <a:t>"</a:t>
            </a:r>
            <a:r>
              <a:rPr lang="ko-KR" altLang="en-US" sz="1600" dirty="0">
                <a:solidFill>
                  <a:srgbClr val="24292E"/>
                </a:solidFill>
                <a:latin typeface="-apple-system"/>
              </a:rPr>
              <a:t>원하는</a:t>
            </a:r>
            <a:r>
              <a:rPr lang="en-US" altLang="ko-KR" sz="1600" dirty="0">
                <a:solidFill>
                  <a:srgbClr val="24292E"/>
                </a:solidFill>
                <a:latin typeface="-apple-system"/>
              </a:rPr>
              <a:t>" </a:t>
            </a:r>
            <a:r>
              <a:rPr lang="ko-KR" altLang="en-US" sz="1600" dirty="0">
                <a:solidFill>
                  <a:srgbClr val="24292E"/>
                </a:solidFill>
                <a:latin typeface="-apple-system"/>
              </a:rPr>
              <a:t>기능을 정의하고 인터페이스로 만들었음</a:t>
            </a:r>
            <a:endParaRPr lang="en-US" altLang="ko-KR" sz="1600" dirty="0">
              <a:solidFill>
                <a:srgbClr val="24292E"/>
              </a:solidFill>
              <a:latin typeface="-apple-system"/>
            </a:endParaRPr>
          </a:p>
          <a:p>
            <a:r>
              <a:rPr lang="en-US" altLang="ko-KR" sz="16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en-US" altLang="ko-KR" sz="1600" i="1" dirty="0">
                <a:solidFill>
                  <a:srgbClr val="24292E"/>
                </a:solidFill>
                <a:latin typeface="-apple-system"/>
              </a:rPr>
              <a:t>[</a:t>
            </a:r>
            <a:r>
              <a:rPr lang="ko-KR" altLang="en-US" sz="1600" i="1" dirty="0">
                <a:solidFill>
                  <a:srgbClr val="24292E"/>
                </a:solidFill>
                <a:latin typeface="-apple-system"/>
              </a:rPr>
              <a:t>지정한 주파수를 이용해 이 스트림에서 들어오는 자료를 아날로그 신호로 전송하라</a:t>
            </a:r>
            <a:r>
              <a:rPr lang="en-US" altLang="ko-KR" sz="1600" i="1" dirty="0">
                <a:solidFill>
                  <a:srgbClr val="24292E"/>
                </a:solidFill>
                <a:latin typeface="-apple-system"/>
              </a:rPr>
              <a:t>]</a:t>
            </a:r>
            <a:endParaRPr lang="ko-KR" altLang="en-US" sz="1600" dirty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24292E"/>
                </a:solidFill>
                <a:latin typeface="-apple-system"/>
              </a:rPr>
              <a:t>이렇게 인터페이스를 정의함으로써 메인 로직을 더 깔끔하게 짤 수 있었고 목표를 명확하게 나타낼 수 있었음</a:t>
            </a:r>
            <a:endParaRPr lang="en-US" altLang="ko-KR" sz="1600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FE7F1A-535B-44A7-B169-25830995A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568" y="1132025"/>
            <a:ext cx="4846796" cy="5360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ACA57B-AA41-453A-B7E3-C0853B66E15E}"/>
              </a:ext>
            </a:extLst>
          </p:cNvPr>
          <p:cNvSpPr txBox="1"/>
          <p:nvPr/>
        </p:nvSpPr>
        <p:spPr>
          <a:xfrm>
            <a:off x="4307840" y="6123543"/>
            <a:ext cx="227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Adapter</a:t>
            </a:r>
            <a:r>
              <a:rPr lang="ko-KR" altLang="en-US" dirty="0"/>
              <a:t>패턴 이용</a:t>
            </a:r>
            <a:r>
              <a:rPr lang="en-US" altLang="ko-KR" dirty="0"/>
              <a:t>&lt;-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3374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B61EA-86A8-4197-B13B-7770EEAF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C37EAB-DFFC-406A-9D66-FFDC817B7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경계에 위치하는 코드는 깔끔히 분리</a:t>
            </a:r>
            <a:endParaRPr lang="en-US" altLang="ko-KR" dirty="0"/>
          </a:p>
          <a:p>
            <a:r>
              <a:rPr lang="ko-KR" altLang="en-US" dirty="0"/>
              <a:t>테스트 케이스 작성</a:t>
            </a:r>
            <a:endParaRPr lang="en-US" altLang="ko-KR" dirty="0"/>
          </a:p>
          <a:p>
            <a:r>
              <a:rPr lang="ko-KR" altLang="en-US" dirty="0"/>
              <a:t>외부 패키지를 호출하는 코드를 줄임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새로운 클래스로 경계를 감싸거나 </a:t>
            </a:r>
            <a:r>
              <a:rPr lang="en-US" altLang="ko-KR" dirty="0"/>
              <a:t>ADAPTER </a:t>
            </a:r>
            <a:r>
              <a:rPr lang="ko-KR" altLang="en-US" dirty="0"/>
              <a:t>패턴 이용</a:t>
            </a:r>
          </a:p>
        </p:txBody>
      </p:sp>
    </p:spTree>
    <p:extLst>
      <p:ext uri="{BB962C8B-B14F-4D97-AF65-F5344CB8AC3E}">
        <p14:creationId xmlns:p14="http://schemas.microsoft.com/office/powerpoint/2010/main" val="3631263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169</Words>
  <Application>Microsoft Office PowerPoint</Application>
  <PresentationFormat>와이드스크린</PresentationFormat>
  <Paragraphs>36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-apple-system</vt:lpstr>
      <vt:lpstr>맑은 고딕</vt:lpstr>
      <vt:lpstr>Arial</vt:lpstr>
      <vt:lpstr>Office 테마</vt:lpstr>
      <vt:lpstr>경계</vt:lpstr>
      <vt:lpstr>외부 코드 사용하기</vt:lpstr>
      <vt:lpstr>경계 살피고 익히기</vt:lpstr>
      <vt:lpstr>아직 존재하지 않는 코드를 사용하기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ㅎ</dc:title>
  <dc:creator>yewon park</dc:creator>
  <cp:lastModifiedBy>yewon park</cp:lastModifiedBy>
  <cp:revision>9</cp:revision>
  <dcterms:created xsi:type="dcterms:W3CDTF">2017-12-02T13:42:54Z</dcterms:created>
  <dcterms:modified xsi:type="dcterms:W3CDTF">2017-12-03T00:34:31Z</dcterms:modified>
</cp:coreProperties>
</file>