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B7EF8-E9FC-4A6C-B7C8-D5ECF2475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3C8FB-DE65-4416-A02F-2681B8DC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0B7AE-F7F9-4E18-B4DD-14A74AC9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DF928-57B9-4192-9F4F-440602D8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BA2B3-665B-470A-9D29-329C1163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E4A7D-FE84-4485-A060-00B1EA96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B7F2D-D388-432B-8177-D07BCF09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B4E62-434B-4E9A-A17D-9F4E66C3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0B046-6786-4E62-8761-1452466E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767F-BA8A-48FC-AB91-4FC896FC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4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58D14-6255-44F7-B25D-B6B21E0D1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60440-8FBE-4741-B3CB-981B2E36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FC79-2D90-42F3-9C5E-4C2C8341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2F503-3290-42AE-8B5D-F7780B31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34D3B-AECC-4AF0-875B-0E0C838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8E4D2-CADB-42D6-8B3E-75E468DB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6AE85-8B56-42DC-B54B-9A9EBCE4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12A71-07FC-4C1F-9A80-7F4C9888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DF80D-7B1F-4873-A5BF-7DD50F15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ABBC9-E956-4396-B410-023D5F8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1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1FE84-ABA0-45EA-B515-4EBC9B1A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5FE6F-149E-4301-9A49-68E484F4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D9A63-2C9F-4ABD-A18A-3755DD96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80E07-B796-44F1-B857-29D154B1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B22F-DEEB-49B8-AFC4-06EF085A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2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A5244-3B52-4AEA-B55D-60564D4D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02821-8BE6-4BAF-AACB-92DF6F65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D2287-9A6D-411A-9CCF-EF8684AA2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96F76-EBA1-4974-A031-67DFBA48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13B38-28B1-4647-9190-20D8DF16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30D13-DE40-4949-AB2F-AE9AEDFB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C8B7A-3B3B-475D-A96C-5DD147D9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A348C-4FCE-483D-8277-1606019E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93FD7-25A6-483E-AAA2-86803239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1D148A-D5C3-4BB1-8B4D-EC59FC6CC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3FA4E-2B42-4C54-93D6-52C2D1EB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FEF7C5-9D09-4C80-9B5E-210666F9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AA2DD5-7616-49A7-BB61-C992D4DE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432075-150F-44D4-AA24-24DB5A67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6682-A5B6-46FD-8070-0DDA8880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DECB1C-4046-4BF1-9CB1-2A16B449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E89F3-37E2-4E1A-8436-4309B28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AF16C-7363-44A2-BF4B-1CB6184A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E6533B-37FC-488B-B2E5-6F698822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ABE1F2-5581-4AEA-A87B-5D15779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85E70B-5B92-41BC-A9FE-4BF70EDE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9CFC-50CB-4144-B10A-95B2325F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D27C6-6529-4DF1-B65E-DB20502E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D76CB1-7B70-425F-968B-5C484DD08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C85E8-859E-4EDD-B423-289B6822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44358-6FF0-40E0-B501-A4800598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EC6B0-01DF-4FAB-AA3E-B3390EC2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05FF-3FA1-478C-803A-7852CC7D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215312-10EC-496D-96FE-7E4D2A398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C41B1-9149-49F5-8B28-2540F2DF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71ED8-8AC9-4929-ABB6-46739A8F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75A9C-34F6-4F00-9398-3CBF3CDD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CE6D1-3816-4D24-B304-83A5BCD3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F08B22-88F4-44A9-B0BB-AC0039FE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76DBA-4100-47CC-898B-13825A60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D2890-6152-4886-931D-A22C7C71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0DE4-C910-47A3-A1EC-0833478FAE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6EA93-579E-47F9-983B-8B52BA2AF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97D66-8BD3-46E7-9386-688B9963B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5B3A1-8EA2-44AC-AD6E-A83D6FDDB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단위테스트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EB759-167A-4130-B4D1-DD1ED0CC9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2017-12-03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3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3D955-E58D-465F-BDCA-0CAE3E169823}"/>
              </a:ext>
            </a:extLst>
          </p:cNvPr>
          <p:cNvSpPr txBox="1"/>
          <p:nvPr/>
        </p:nvSpPr>
        <p:spPr>
          <a:xfrm>
            <a:off x="838200" y="1491448"/>
            <a:ext cx="972734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첫째 법칙 </a:t>
            </a:r>
            <a:r>
              <a:rPr lang="en-US" altLang="ko-KR" dirty="0"/>
              <a:t>: </a:t>
            </a:r>
            <a:r>
              <a:rPr lang="ko-KR" altLang="en-US" dirty="0"/>
              <a:t>실패하는 단위 테스트를 작성할 때까지 실제 코드를 작성하지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둘째 법칙 </a:t>
            </a:r>
            <a:r>
              <a:rPr lang="en-US" altLang="ko-KR" dirty="0"/>
              <a:t>: </a:t>
            </a:r>
            <a:r>
              <a:rPr lang="ko-KR" altLang="en-US" dirty="0"/>
              <a:t>컴파일은 실패하지 않으면서 실행이 실패하는 정도로만 단위 테스트를 작성한다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셋째 법칙 </a:t>
            </a:r>
            <a:r>
              <a:rPr lang="en-US" altLang="ko-KR" dirty="0"/>
              <a:t>: </a:t>
            </a:r>
            <a:r>
              <a:rPr lang="ko-KR" altLang="en-US" dirty="0"/>
              <a:t>현재 실패하는 테스트를 통과할 정도로만 실제 코드를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A25A-A8BF-495C-AA2E-0B6424871D2B}"/>
              </a:ext>
            </a:extLst>
          </p:cNvPr>
          <p:cNvSpPr txBox="1"/>
          <p:nvPr/>
        </p:nvSpPr>
        <p:spPr>
          <a:xfrm>
            <a:off x="838200" y="2967335"/>
            <a:ext cx="7398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테스트 코드는 깨끗하게 유지해야한다</a:t>
            </a:r>
            <a:r>
              <a:rPr lang="en-US" altLang="ko-KR" sz="2400" dirty="0"/>
              <a:t>!!!!</a:t>
            </a:r>
          </a:p>
          <a:p>
            <a:r>
              <a:rPr lang="ko-KR" altLang="en-US" dirty="0"/>
              <a:t>실제 코드가 변하면 테스트 코드도 변함</a:t>
            </a:r>
            <a:endParaRPr lang="en-US" altLang="ko-KR" dirty="0"/>
          </a:p>
          <a:p>
            <a:r>
              <a:rPr lang="ko-KR" altLang="en-US" dirty="0"/>
              <a:t>지저분하면 변경이 어려워지고 테스트를 통과시키기 </a:t>
            </a:r>
            <a:r>
              <a:rPr lang="ko-KR" altLang="en-US" dirty="0" err="1"/>
              <a:t>어렵게됨</a:t>
            </a:r>
            <a:endParaRPr lang="en-US" altLang="ko-KR" dirty="0"/>
          </a:p>
          <a:p>
            <a:r>
              <a:rPr lang="ko-KR" altLang="en-US" sz="2400" dirty="0"/>
              <a:t>테스트는</a:t>
            </a:r>
            <a:r>
              <a:rPr lang="en-US" altLang="ko-KR" sz="2400" dirty="0"/>
              <a:t> </a:t>
            </a:r>
            <a:r>
              <a:rPr lang="ko-KR" altLang="en-US" sz="2400" dirty="0"/>
              <a:t>유연성</a:t>
            </a:r>
            <a:r>
              <a:rPr lang="en-US" altLang="ko-KR" sz="2400" dirty="0"/>
              <a:t>, </a:t>
            </a:r>
            <a:r>
              <a:rPr lang="ko-KR" altLang="en-US" sz="2400" dirty="0"/>
              <a:t>유지보수성</a:t>
            </a:r>
            <a:r>
              <a:rPr lang="en-US" altLang="ko-KR" sz="2400" dirty="0"/>
              <a:t>, </a:t>
            </a:r>
            <a:r>
              <a:rPr lang="ko-KR" altLang="en-US" sz="2400" dirty="0"/>
              <a:t>재사용성을 제공한다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7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깨끗한 테스트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8357B-C4D5-478A-9761-E3CE08908C92}"/>
              </a:ext>
            </a:extLst>
          </p:cNvPr>
          <p:cNvSpPr txBox="1"/>
          <p:nvPr/>
        </p:nvSpPr>
        <p:spPr>
          <a:xfrm>
            <a:off x="838200" y="139830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가독성이 중요하다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6011FF-E1EF-4579-9095-B623EBEA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64" y="1920874"/>
            <a:ext cx="3909103" cy="450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9AFFC7-0AE3-4DAF-BCF8-8637EA834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74" y="1854200"/>
            <a:ext cx="4424032" cy="4638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BFFD2DD-7AF7-41C1-9419-30DFE0506872}"/>
              </a:ext>
            </a:extLst>
          </p:cNvPr>
          <p:cNvSpPr/>
          <p:nvPr/>
        </p:nvSpPr>
        <p:spPr>
          <a:xfrm>
            <a:off x="1065320" y="2024109"/>
            <a:ext cx="2760956" cy="355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2FB37-C6A3-4BF6-B722-E8191B61774B}"/>
              </a:ext>
            </a:extLst>
          </p:cNvPr>
          <p:cNvSpPr txBox="1"/>
          <p:nvPr/>
        </p:nvSpPr>
        <p:spPr>
          <a:xfrm>
            <a:off x="3785169" y="204777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중복이 많음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8DBEA-838A-443A-A358-E7D51600641E}"/>
              </a:ext>
            </a:extLst>
          </p:cNvPr>
          <p:cNvSpPr txBox="1"/>
          <p:nvPr/>
        </p:nvSpPr>
        <p:spPr>
          <a:xfrm>
            <a:off x="3826276" y="317449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테스트코드의 의도를 흐림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FDB54-6AE2-4DD7-B5FC-F19F6022FA24}"/>
              </a:ext>
            </a:extLst>
          </p:cNvPr>
          <p:cNvSpPr/>
          <p:nvPr/>
        </p:nvSpPr>
        <p:spPr>
          <a:xfrm>
            <a:off x="1065319" y="2706708"/>
            <a:ext cx="3524435" cy="498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A0539D3-267D-49ED-9A6A-4FE9E08A330E}"/>
              </a:ext>
            </a:extLst>
          </p:cNvPr>
          <p:cNvSpPr/>
          <p:nvPr/>
        </p:nvSpPr>
        <p:spPr>
          <a:xfrm>
            <a:off x="5132468" y="38247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리팩토링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E5BC5-B10E-4D0A-933B-24C1A8C00ABA}"/>
              </a:ext>
            </a:extLst>
          </p:cNvPr>
          <p:cNvSpPr txBox="1"/>
          <p:nvPr/>
        </p:nvSpPr>
        <p:spPr>
          <a:xfrm>
            <a:off x="6765686" y="6396335"/>
            <a:ext cx="350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BUILD-OPERATE-CHECK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247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깨끗한 테스트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B7A30F-D6BD-4BA4-AC42-6044E1A6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15" y="3321304"/>
            <a:ext cx="4332211" cy="18181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9105E4-8200-4F87-A7E0-6355A9E78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39" b="50985"/>
          <a:stretch/>
        </p:blipFill>
        <p:spPr>
          <a:xfrm>
            <a:off x="6925876" y="3321304"/>
            <a:ext cx="4332212" cy="9435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A68D0A-3B18-4012-8349-8B97F931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93" y="5231398"/>
            <a:ext cx="2423190" cy="1599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A17E2-062A-44E1-97E4-010E9A1E2E0A}"/>
              </a:ext>
            </a:extLst>
          </p:cNvPr>
          <p:cNvSpPr txBox="1"/>
          <p:nvPr/>
        </p:nvSpPr>
        <p:spPr>
          <a:xfrm>
            <a:off x="838200" y="1486975"/>
            <a:ext cx="79448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도메인에 특화된 테스트 언어</a:t>
            </a:r>
            <a:endParaRPr lang="en-US" altLang="ko-KR" sz="1600" dirty="0"/>
          </a:p>
          <a:p>
            <a:r>
              <a:rPr lang="ko-KR" altLang="en-US" sz="1600" dirty="0"/>
              <a:t>흔히 쓰는 시스템 조작 </a:t>
            </a:r>
            <a:r>
              <a:rPr lang="en-US" altLang="ko-KR" sz="1600" dirty="0"/>
              <a:t>API</a:t>
            </a:r>
            <a:r>
              <a:rPr lang="ko-KR" altLang="en-US" sz="1600" dirty="0"/>
              <a:t>를 사용하는 대신 </a:t>
            </a:r>
            <a:r>
              <a:rPr lang="en-US" altLang="ko-KR" sz="1600" dirty="0"/>
              <a:t>API </a:t>
            </a:r>
            <a:r>
              <a:rPr lang="ko-KR" altLang="en-US" sz="1600" dirty="0"/>
              <a:t>위에 함수와 유틸리티를 구현한 후 </a:t>
            </a:r>
            <a:endParaRPr lang="en-US" altLang="ko-KR" sz="1600" dirty="0"/>
          </a:p>
          <a:p>
            <a:r>
              <a:rPr lang="ko-KR" altLang="en-US" sz="1600" dirty="0"/>
              <a:t>그 함수와 유틸리티를 사용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이중 표준</a:t>
            </a:r>
            <a:endParaRPr lang="en-US" altLang="ko-KR" sz="1600" dirty="0"/>
          </a:p>
          <a:p>
            <a:r>
              <a:rPr lang="ko-KR" altLang="en-US" sz="1600" b="1" dirty="0"/>
              <a:t>테스트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코드에 적용하는 표준은 실제 코드에 적용하는 표준과 확실히 다름</a:t>
            </a:r>
            <a:endParaRPr lang="en-US" altLang="ko-KR" sz="1600" b="1" dirty="0"/>
          </a:p>
          <a:p>
            <a:r>
              <a:rPr lang="ko-KR" altLang="en-US" sz="1600" dirty="0"/>
              <a:t>단순하고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간결하고</a:t>
            </a:r>
            <a:r>
              <a:rPr lang="en-US" altLang="ko-KR" sz="1600" dirty="0"/>
              <a:t>, </a:t>
            </a:r>
            <a:r>
              <a:rPr lang="ko-KR" altLang="en-US" sz="1600" dirty="0"/>
              <a:t>표현력이 풍부해야 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실제 코드만큼 효율적일 필요는 없음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029EED6-1454-4D1F-AF50-41F4E732425D}"/>
              </a:ext>
            </a:extLst>
          </p:cNvPr>
          <p:cNvSpPr/>
          <p:nvPr/>
        </p:nvSpPr>
        <p:spPr>
          <a:xfrm>
            <a:off x="5415379" y="3429000"/>
            <a:ext cx="1296139" cy="628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리팩토링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E8790-40E6-4AB5-822D-5FCA49B1657D}"/>
              </a:ext>
            </a:extLst>
          </p:cNvPr>
          <p:cNvSpPr txBox="1"/>
          <p:nvPr/>
        </p:nvSpPr>
        <p:spPr>
          <a:xfrm>
            <a:off x="6853561" y="4335830"/>
            <a:ext cx="4691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wayTooCold</a:t>
            </a:r>
            <a:r>
              <a:rPr lang="ko-KR" altLang="en-US" sz="1400" dirty="0"/>
              <a:t>를 숨기고 대문자는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켜짐</a:t>
            </a:r>
            <a:r>
              <a:rPr lang="ko-KR" altLang="en-US" sz="1400" dirty="0"/>
              <a:t>‘</a:t>
            </a:r>
            <a:r>
              <a:rPr lang="en-US" altLang="ko-KR" sz="1400" dirty="0"/>
              <a:t>, </a:t>
            </a:r>
            <a:r>
              <a:rPr lang="ko-KR" altLang="en-US" sz="1400" dirty="0"/>
              <a:t>소문자는 </a:t>
            </a:r>
            <a:r>
              <a:rPr lang="en-US" altLang="ko-KR" sz="1400" dirty="0"/>
              <a:t>‘</a:t>
            </a:r>
            <a:r>
              <a:rPr lang="ko-KR" altLang="en-US" sz="1400" dirty="0"/>
              <a:t>꺼짐</a:t>
            </a:r>
            <a:r>
              <a:rPr lang="en-US" altLang="ko-KR" sz="1400" dirty="0"/>
              <a:t>’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97D97-F9AE-43D0-A1BC-9AB23EEB2ABB}"/>
              </a:ext>
            </a:extLst>
          </p:cNvPr>
          <p:cNvSpPr txBox="1"/>
          <p:nvPr/>
        </p:nvSpPr>
        <p:spPr>
          <a:xfrm>
            <a:off x="3472648" y="5794110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-&gt;</a:t>
            </a:r>
            <a:r>
              <a:rPr lang="en-US" altLang="ko-KR" sz="1400" dirty="0" err="1"/>
              <a:t>StringBuffer</a:t>
            </a:r>
            <a:r>
              <a:rPr lang="ko-KR" altLang="en-US" sz="1400" dirty="0"/>
              <a:t>가 더 효율적</a:t>
            </a:r>
            <a:endParaRPr lang="en-US" altLang="ko-KR" sz="1400" dirty="0"/>
          </a:p>
          <a:p>
            <a:r>
              <a:rPr lang="ko-KR" altLang="en-US" sz="1400" dirty="0"/>
              <a:t>실제 환경에 비해 테스트 환경은 자원이 제한될 가능성이 낮다</a:t>
            </a:r>
          </a:p>
        </p:txBody>
      </p:sp>
    </p:spTree>
    <p:extLst>
      <p:ext uri="{BB962C8B-B14F-4D97-AF65-F5344CB8AC3E}">
        <p14:creationId xmlns:p14="http://schemas.microsoft.com/office/powerpoint/2010/main" val="37975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당 </a:t>
            </a:r>
            <a:r>
              <a:rPr lang="en-US" altLang="ko-KR" dirty="0"/>
              <a:t>assert </a:t>
            </a:r>
            <a:r>
              <a:rPr lang="ko-KR" altLang="en-US" dirty="0"/>
              <a:t>하나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2B0DE-9844-4C97-8DED-E0599499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1769765"/>
            <a:ext cx="3595687" cy="2032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A5355A-F3BA-4020-937C-FE0022DC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3" y="4108280"/>
            <a:ext cx="3509962" cy="2654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E66D22-ED7A-4E95-89CC-372D4042EB63}"/>
              </a:ext>
            </a:extLst>
          </p:cNvPr>
          <p:cNvSpPr txBox="1"/>
          <p:nvPr/>
        </p:nvSpPr>
        <p:spPr>
          <a:xfrm>
            <a:off x="4667250" y="1721478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Given-when-then </a:t>
            </a:r>
            <a:r>
              <a:rPr lang="ko-KR" altLang="en-US" dirty="0"/>
              <a:t>관례 이용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테스트를 분리하면 중복되는 코드가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r>
              <a:rPr lang="en-US" altLang="ko-KR" dirty="0"/>
              <a:t>-&gt;TEMPLATE METHOD </a:t>
            </a:r>
            <a:r>
              <a:rPr lang="ko-KR" altLang="en-US" dirty="0"/>
              <a:t>패턴으로 해결 가능</a:t>
            </a:r>
            <a:endParaRPr lang="en-US" altLang="ko-KR" dirty="0"/>
          </a:p>
          <a:p>
            <a:r>
              <a:rPr lang="en-US" altLang="ko-KR" dirty="0"/>
              <a:t>(given/when</a:t>
            </a:r>
            <a:r>
              <a:rPr lang="ko-KR" altLang="en-US" dirty="0"/>
              <a:t>과 </a:t>
            </a:r>
            <a:r>
              <a:rPr lang="en-US" altLang="ko-KR" dirty="0"/>
              <a:t>then </a:t>
            </a:r>
            <a:r>
              <a:rPr lang="ko-KR" altLang="en-US" dirty="0"/>
              <a:t>분리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7B9B0-5081-4ADA-9652-AA9BE4BD18B1}"/>
              </a:ext>
            </a:extLst>
          </p:cNvPr>
          <p:cNvSpPr txBox="1"/>
          <p:nvPr/>
        </p:nvSpPr>
        <p:spPr>
          <a:xfrm>
            <a:off x="4758431" y="4064121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세 개의 테스트로 </a:t>
            </a:r>
            <a:r>
              <a:rPr lang="ko-KR" altLang="en-US" dirty="0" err="1"/>
              <a:t>분리해야한다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9280E1-56E3-4695-BA6B-F7C1AE7BFBF7}"/>
              </a:ext>
            </a:extLst>
          </p:cNvPr>
          <p:cNvSpPr/>
          <p:nvPr/>
        </p:nvSpPr>
        <p:spPr>
          <a:xfrm>
            <a:off x="912506" y="1422444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개념 당 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assert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문 수를 최소로 줄여라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FD3E-8943-46BC-9D30-B50EAF8A5FDC}"/>
              </a:ext>
            </a:extLst>
          </p:cNvPr>
          <p:cNvSpPr/>
          <p:nvPr/>
        </p:nvSpPr>
        <p:spPr>
          <a:xfrm>
            <a:off x="912506" y="3776497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테스트 함수 하나는 개념 하나만 테스트하라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7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F.I.R.S.T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3A333-CEF4-4158-937D-6D58BD33D3BC}"/>
              </a:ext>
            </a:extLst>
          </p:cNvPr>
          <p:cNvSpPr/>
          <p:nvPr/>
        </p:nvSpPr>
        <p:spPr>
          <a:xfrm>
            <a:off x="926237" y="1690688"/>
            <a:ext cx="855511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rgbClr val="24292E"/>
                </a:solidFill>
                <a:effectLst/>
                <a:latin typeface="-apple-system"/>
              </a:rPr>
              <a:t>빠르게</a:t>
            </a:r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Fast:</a:t>
            </a:r>
            <a:b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테스트가 느리면 자주 돌릴 엄두를 못 낸다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자주 돌리지 않으면 초반에 문제를 찾아내 고치지 못하고 정리를 하지 못해 코드 품질이 망가지기 시작한다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sz="16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ko-KR" altLang="en-US" sz="1600" b="1" i="0" dirty="0">
                <a:solidFill>
                  <a:srgbClr val="24292E"/>
                </a:solidFill>
                <a:effectLst/>
                <a:latin typeface="-apple-system"/>
              </a:rPr>
              <a:t>독립적으로 </a:t>
            </a:r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Independent:</a:t>
            </a:r>
            <a:b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각 테스트를 서로 의존하면 안되고 어떤 순서로 실행해도 괜찮아야 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테스트가 서로에게 의존하면 하나가 실패할 때 나머지도 실패하므로 원인을 진단하기 어려워지며 후반 테스트가 찾아내야 할 결함이 숨겨진다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sz="16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ko-KR" altLang="en-US" sz="1600" b="1" i="0" dirty="0" err="1">
                <a:solidFill>
                  <a:srgbClr val="24292E"/>
                </a:solidFill>
                <a:effectLst/>
                <a:latin typeface="-apple-system"/>
              </a:rPr>
              <a:t>반복가능하게</a:t>
            </a:r>
            <a:r>
              <a:rPr lang="ko-KR" altLang="en-US" sz="16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Repeatable:</a:t>
            </a:r>
            <a:b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실제 환경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QA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환경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네트워크가 연결되지 않은 환경에서도 실행할 수 있어야 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테스트가 돌아가지 않는 환경이 하나라도 있다면 테스트가 실패한 이유를 둘러댈 변명이 생기고 테스트를 수행하지 못하는 상황에 직면한다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sz="1600" b="1" i="0" dirty="0" err="1">
                <a:solidFill>
                  <a:srgbClr val="24292E"/>
                </a:solidFill>
                <a:effectLst/>
                <a:latin typeface="-apple-system"/>
              </a:rPr>
              <a:t>자가검증하는</a:t>
            </a:r>
            <a:r>
              <a:rPr lang="ko-KR" altLang="en-US" sz="16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Self-Validating:</a:t>
            </a:r>
            <a:b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테스트는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bool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값으로 결과를 내야 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600" dirty="0"/>
              <a:t>테스트가 스스로 성공과 실패를 가늠하지 않는다면 판단은 주관적이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되며 지루한 수작업 평가가 필요하게 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sz="1600" b="1" i="0" dirty="0">
                <a:solidFill>
                  <a:srgbClr val="24292E"/>
                </a:solidFill>
                <a:effectLst/>
                <a:latin typeface="-apple-system"/>
              </a:rPr>
              <a:t>적시에 </a:t>
            </a:r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Timely:</a:t>
            </a:r>
            <a:b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단위 테스트는 테스트하려는 실제 코드를 구현하기 직전에 구현한다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600" dirty="0"/>
              <a:t>실제 코드를 구현한 다음에 테스트 코드를 만들면 실제 코드가 테스트하기 어렵다는 사실을 발견할지도 모른다</a:t>
            </a:r>
            <a:r>
              <a:rPr lang="en-US" altLang="ko-KR" sz="1600" dirty="0"/>
              <a:t>.</a:t>
            </a:r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75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212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맑은 고딕</vt:lpstr>
      <vt:lpstr>Arial</vt:lpstr>
      <vt:lpstr>Wingdings</vt:lpstr>
      <vt:lpstr>Office 테마</vt:lpstr>
      <vt:lpstr>단위테스트</vt:lpstr>
      <vt:lpstr>TDD</vt:lpstr>
      <vt:lpstr>깨끗한 테스트 코드</vt:lpstr>
      <vt:lpstr>깨끗한 테스트 코드</vt:lpstr>
      <vt:lpstr>테스트 당 assert 하나</vt:lpstr>
      <vt:lpstr>F.I.R.S.T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단위테스트</dc:title>
  <dc:creator>yewon park</dc:creator>
  <cp:lastModifiedBy>yewon park</cp:lastModifiedBy>
  <cp:revision>10</cp:revision>
  <dcterms:created xsi:type="dcterms:W3CDTF">2017-12-02T15:29:32Z</dcterms:created>
  <dcterms:modified xsi:type="dcterms:W3CDTF">2017-12-03T00:34:51Z</dcterms:modified>
</cp:coreProperties>
</file>