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F0E1-FE25-9545-B685-1C533B98FB24}" type="datetimeFigureOut">
              <a:rPr kumimoji="1" lang="ko-KR" altLang="en-US" smtClean="0"/>
              <a:t>2017. 11. 5.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C2D6-A88C-1845-858B-28ECA60E95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10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F0E1-FE25-9545-B685-1C533B98FB24}" type="datetimeFigureOut">
              <a:rPr kumimoji="1" lang="ko-KR" altLang="en-US" smtClean="0"/>
              <a:t>2017. 11. 5.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C2D6-A88C-1845-858B-28ECA60E95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215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F0E1-FE25-9545-B685-1C533B98FB24}" type="datetimeFigureOut">
              <a:rPr kumimoji="1" lang="ko-KR" altLang="en-US" smtClean="0"/>
              <a:t>2017. 11. 5.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C2D6-A88C-1845-858B-28ECA60E95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571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F0E1-FE25-9545-B685-1C533B98FB24}" type="datetimeFigureOut">
              <a:rPr kumimoji="1" lang="ko-KR" altLang="en-US" smtClean="0"/>
              <a:t>2017. 11. 5.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C2D6-A88C-1845-858B-28ECA60E95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014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F0E1-FE25-9545-B685-1C533B98FB24}" type="datetimeFigureOut">
              <a:rPr kumimoji="1" lang="ko-KR" altLang="en-US" smtClean="0"/>
              <a:t>2017. 11. 5.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C2D6-A88C-1845-858B-28ECA60E95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945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F0E1-FE25-9545-B685-1C533B98FB24}" type="datetimeFigureOut">
              <a:rPr kumimoji="1" lang="ko-KR" altLang="en-US" smtClean="0"/>
              <a:t>2017. 11. 5.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C2D6-A88C-1845-858B-28ECA60E95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972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F0E1-FE25-9545-B685-1C533B98FB24}" type="datetimeFigureOut">
              <a:rPr kumimoji="1" lang="ko-KR" altLang="en-US" smtClean="0"/>
              <a:t>2017. 11. 5.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C2D6-A88C-1845-858B-28ECA60E95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794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F0E1-FE25-9545-B685-1C533B98FB24}" type="datetimeFigureOut">
              <a:rPr kumimoji="1" lang="ko-KR" altLang="en-US" smtClean="0"/>
              <a:t>2017. 11. 5.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C2D6-A88C-1845-858B-28ECA60E95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14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F0E1-FE25-9545-B685-1C533B98FB24}" type="datetimeFigureOut">
              <a:rPr kumimoji="1" lang="ko-KR" altLang="en-US" smtClean="0"/>
              <a:t>2017. 11. 5.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C2D6-A88C-1845-858B-28ECA60E95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869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F0E1-FE25-9545-B685-1C533B98FB24}" type="datetimeFigureOut">
              <a:rPr kumimoji="1" lang="ko-KR" altLang="en-US" smtClean="0"/>
              <a:t>2017. 11. 5.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C2D6-A88C-1845-858B-28ECA60E95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602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F0E1-FE25-9545-B685-1C533B98FB24}" type="datetimeFigureOut">
              <a:rPr kumimoji="1" lang="ko-KR" altLang="en-US" smtClean="0"/>
              <a:t>2017. 11. 5.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C2D6-A88C-1845-858B-28ECA60E95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640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9F0E1-FE25-9545-B685-1C533B98FB24}" type="datetimeFigureOut">
              <a:rPr kumimoji="1" lang="ko-KR" altLang="en-US" smtClean="0"/>
              <a:t>2017. 11. 5.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BC2D6-A88C-1845-858B-28ECA60E95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127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/>
              <a:t>7.</a:t>
            </a:r>
            <a:r>
              <a:rPr kumimoji="1" lang="ko-KR" altLang="en-US" dirty="0" smtClean="0"/>
              <a:t> 오류 처리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7460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결론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오류 처리를 프로그램 논리와 분리해라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튼튼하고 깨끗한 코드를 작성할 수 있다</a:t>
            </a:r>
            <a:r>
              <a:rPr kumimoji="1" lang="en-US" altLang="ko-KR" dirty="0"/>
              <a:t>.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유지보수성도 크게 높아진다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646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오류 코드보다 예외를 사용하라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오류 처리를 수행하는 로직을 잊어버리기 쉽다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예외를 사용하는 코드가 더 깔끔하고 이해하기 쉽다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66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Try-Catch-Finally</a:t>
            </a:r>
            <a:r>
              <a:rPr kumimoji="1" lang="ko-KR" altLang="en-US" dirty="0" smtClean="0"/>
              <a:t> 문부터 작성하라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예외가 발생할 코드를 짤 때는 </a:t>
            </a:r>
            <a:r>
              <a:rPr kumimoji="1" lang="en-US" altLang="ko-KR" dirty="0" smtClean="0"/>
              <a:t>try-catch-finally</a:t>
            </a:r>
            <a:r>
              <a:rPr kumimoji="1" lang="ko-KR" altLang="en-US" dirty="0" smtClean="0"/>
              <a:t> 문으로 시작하는 편이 좋다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한 </a:t>
            </a:r>
            <a:r>
              <a:rPr kumimoji="1" lang="en-US" altLang="ko-KR" dirty="0" smtClean="0"/>
              <a:t>try-catch</a:t>
            </a:r>
            <a:r>
              <a:rPr kumimoji="1" lang="ko-KR" altLang="en-US" dirty="0" smtClean="0"/>
              <a:t> 문 안에는 한 예외만 발생하도록 구현한다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try</a:t>
            </a:r>
            <a:r>
              <a:rPr kumimoji="1" lang="ko-KR" altLang="en-US" dirty="0" smtClean="0"/>
              <a:t> 블록을 트랜잭션 처럼 생각할 수 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8408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미확인 예외를 사용하라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확인된 예외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사용자에 의해 처리 가능하며 꼭 처리되어야 하는 예외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확인된 예외는 </a:t>
            </a:r>
            <a:r>
              <a:rPr kumimoji="1" lang="en-US" altLang="ko-KR" dirty="0" smtClean="0"/>
              <a:t>OCP</a:t>
            </a:r>
            <a:r>
              <a:rPr kumimoji="1" lang="ko-KR" altLang="en-US" dirty="0" smtClean="0"/>
              <a:t>를 위반한다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함수 호출을 연쇄적으로 하는 과정에서 예외가 발생하면 예외 처리 코드를 호출 과정에 있는 모든 함수에 추가해 주어야 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55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예외에 의미를 제공한다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예외를 던질 때는 전후 상황을 충분히 덧붙인다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오류 발생 원인과 위치를 찾기 쉬워진다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오류 메시지에 정보를 담아 예외와 함께 던진다</a:t>
            </a:r>
            <a:r>
              <a:rPr kumimoji="1" lang="en-US" altLang="ko-KR" dirty="0" smtClean="0"/>
              <a:t>.</a:t>
            </a:r>
          </a:p>
          <a:p>
            <a:pPr marL="0" indent="0">
              <a:buNone/>
            </a:pPr>
            <a:r>
              <a:rPr kumimoji="1" lang="en-US" altLang="ko-KR" dirty="0" smtClean="0"/>
              <a:t>	(</a:t>
            </a:r>
            <a:r>
              <a:rPr kumimoji="1" lang="ko-KR" altLang="en-US" dirty="0" smtClean="0"/>
              <a:t>실패한 연산 이름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실패 유형</a:t>
            </a:r>
            <a:r>
              <a:rPr kumimoji="1" lang="en-US" altLang="ko-KR" dirty="0" smtClean="0"/>
              <a:t>)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catch</a:t>
            </a:r>
            <a:r>
              <a:rPr kumimoji="1" lang="ko-KR" altLang="en-US" dirty="0" smtClean="0"/>
              <a:t> 블록에서 오류를 기록하는 로그를 남긴다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037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호출자를 고려해 예외 클래스를 정의하라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오류를 잡아내는 방법에 따라 오류를 분류한다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오류에 대응하는 방식이 비슷한 경우</a:t>
            </a:r>
            <a:r>
              <a:rPr kumimoji="1" lang="en-US" altLang="ko-KR" dirty="0" smtClean="0"/>
              <a:t> wrapper </a:t>
            </a:r>
            <a:r>
              <a:rPr kumimoji="1" lang="ko-KR" altLang="en-US" dirty="0" smtClean="0"/>
              <a:t>클래스를 이용해 오류를 처리한다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외부 </a:t>
            </a:r>
            <a:r>
              <a:rPr kumimoji="1" lang="en-US" altLang="ko-KR" dirty="0" smtClean="0"/>
              <a:t>API</a:t>
            </a:r>
            <a:r>
              <a:rPr kumimoji="1" lang="ko-KR" altLang="en-US" dirty="0" smtClean="0"/>
              <a:t>는 </a:t>
            </a:r>
            <a:r>
              <a:rPr kumimoji="1" lang="en-US" altLang="ko-KR" dirty="0" smtClean="0"/>
              <a:t>wrapper</a:t>
            </a:r>
            <a:r>
              <a:rPr kumimoji="1" lang="ko-KR" altLang="en-US" dirty="0" smtClean="0"/>
              <a:t> 클래스로 감싸서 사용한다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wrapper </a:t>
            </a:r>
            <a:r>
              <a:rPr kumimoji="1" lang="ko-KR" altLang="en-US" dirty="0" smtClean="0"/>
              <a:t>클래스를 사용하면 의존성이 줄어든다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264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정상 흐름을 정의하라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최대한 예외를 만들지 않게 코드를 작성한다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클래스나 객체가 예외적인 상황을 캡슐화해서 처리하게 한다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0321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null</a:t>
            </a:r>
            <a:r>
              <a:rPr kumimoji="1" lang="ko-KR" altLang="en-US" dirty="0" smtClean="0"/>
              <a:t> 을 반환하지 마라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null</a:t>
            </a:r>
            <a:r>
              <a:rPr kumimoji="1" lang="ko-KR" altLang="en-US" dirty="0" smtClean="0"/>
              <a:t> 을 반환하는 코드는 일거리를 늘리고 호출자에게 문제를 떠넘긴다</a:t>
            </a:r>
            <a:r>
              <a:rPr kumimoji="1" lang="en-US" altLang="ko-KR" dirty="0" smtClean="0"/>
              <a:t>.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endParaRPr kumimoji="1" lang="en-US" altLang="ko-KR" dirty="0"/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ko-KR" altLang="en-US" dirty="0" smtClean="0"/>
              <a:t>예외를 던지거나 특수 사례 객체를 반환한다</a:t>
            </a:r>
            <a:r>
              <a:rPr kumimoji="1" lang="en-US" altLang="ko-KR" dirty="0" smtClean="0"/>
              <a:t>.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endParaRPr kumimoji="1" lang="en-US" altLang="ko-KR" dirty="0"/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ko-KR" altLang="en-US" dirty="0" smtClean="0"/>
              <a:t>외부 </a:t>
            </a:r>
            <a:r>
              <a:rPr kumimoji="1" lang="en-US" altLang="ko-KR" dirty="0" smtClean="0"/>
              <a:t>API</a:t>
            </a:r>
            <a:r>
              <a:rPr kumimoji="1" lang="ko-KR" altLang="en-US" dirty="0" smtClean="0"/>
              <a:t>가 </a:t>
            </a:r>
            <a:r>
              <a:rPr kumimoji="1" lang="en-US" altLang="ko-KR" dirty="0" smtClean="0"/>
              <a:t>null</a:t>
            </a:r>
            <a:r>
              <a:rPr kumimoji="1" lang="ko-KR" altLang="en-US" dirty="0" smtClean="0"/>
              <a:t>을 반환할 때는 </a:t>
            </a:r>
            <a:r>
              <a:rPr kumimoji="1" lang="en-US" altLang="ko-KR" dirty="0" smtClean="0"/>
              <a:t>wrapper</a:t>
            </a:r>
            <a:r>
              <a:rPr kumimoji="1" lang="ko-KR" altLang="en-US" dirty="0" smtClean="0"/>
              <a:t> 클래스를 사용해 예외를 던지거나 특수 사례 객체를 반환하도록 한다</a:t>
            </a:r>
            <a:r>
              <a:rPr kumimoji="1" lang="en-US" altLang="ko-KR" dirty="0" smtClean="0"/>
              <a:t>.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endParaRPr kumimoji="1" lang="en-US" altLang="ko-KR" dirty="0"/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50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null</a:t>
            </a:r>
            <a:r>
              <a:rPr kumimoji="1" lang="ko-KR" altLang="en-US" dirty="0" smtClean="0"/>
              <a:t> 을 전달하지 마라 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메서드로 </a:t>
            </a:r>
            <a:r>
              <a:rPr kumimoji="1" lang="en-US" altLang="ko-KR" dirty="0" smtClean="0"/>
              <a:t>null</a:t>
            </a:r>
            <a:r>
              <a:rPr kumimoji="1" lang="ko-KR" altLang="en-US" dirty="0" smtClean="0"/>
              <a:t>을 전달하는 코드는 최대한 피한다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실수로 넘기는 </a:t>
            </a:r>
            <a:r>
              <a:rPr kumimoji="1" lang="en-US" altLang="ko-KR" dirty="0" smtClean="0"/>
              <a:t>null</a:t>
            </a:r>
            <a:r>
              <a:rPr kumimoji="1" lang="ko-KR" altLang="en-US" dirty="0" smtClean="0"/>
              <a:t> 을 처리할 적절한 방법이 없으므로 애초에 넘기지 않도록 한다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9590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256</Words>
  <Application>Microsoft Macintosh PowerPoint</Application>
  <PresentationFormat>와이드스크린</PresentationFormat>
  <Paragraphs>54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7. 오류 처리</vt:lpstr>
      <vt:lpstr>오류 코드보다 예외를 사용하라</vt:lpstr>
      <vt:lpstr>Try-Catch-Finally 문부터 작성하라</vt:lpstr>
      <vt:lpstr>미확인 예외를 사용하라</vt:lpstr>
      <vt:lpstr>예외에 의미를 제공한다.</vt:lpstr>
      <vt:lpstr>호출자를 고려해 예외 클래스를 정의하라</vt:lpstr>
      <vt:lpstr>정상 흐름을 정의하라</vt:lpstr>
      <vt:lpstr>null 을 반환하지 마라</vt:lpstr>
      <vt:lpstr>null 을 전달하지 마라 </vt:lpstr>
      <vt:lpstr>결론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 오류 처리</dc:title>
  <dc:creator>Microsoft Office 사용자</dc:creator>
  <cp:lastModifiedBy>Microsoft Office 사용자</cp:lastModifiedBy>
  <cp:revision>7</cp:revision>
  <dcterms:created xsi:type="dcterms:W3CDTF">2017-11-04T16:12:16Z</dcterms:created>
  <dcterms:modified xsi:type="dcterms:W3CDTF">2017-11-04T17:22:23Z</dcterms:modified>
</cp:coreProperties>
</file>